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2" r:id="rId10"/>
    <p:sldId id="267" r:id="rId11"/>
  </p:sldIdLst>
  <p:sldSz cx="9144000" cy="6858000" type="screen4x3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6299E-B166-4094-92E9-A2004EDEA9FC}" v="84" dt="2020-08-30T10:56:17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éta Vokurková" userId="89fe6d7c-2515-4a8c-9ef2-55a86139385b" providerId="ADAL" clId="{1146299E-B166-4094-92E9-A2004EDEA9FC}"/>
    <pc:docChg chg="custSel addSld modSld sldOrd modMainMaster">
      <pc:chgData name="Markéta Vokurková" userId="89fe6d7c-2515-4a8c-9ef2-55a86139385b" providerId="ADAL" clId="{1146299E-B166-4094-92E9-A2004EDEA9FC}" dt="2020-08-31T19:30:53.604" v="2149" actId="20577"/>
      <pc:docMkLst>
        <pc:docMk/>
      </pc:docMkLst>
      <pc:sldChg chg="modSp">
        <pc:chgData name="Markéta Vokurková" userId="89fe6d7c-2515-4a8c-9ef2-55a86139385b" providerId="ADAL" clId="{1146299E-B166-4094-92E9-A2004EDEA9FC}" dt="2020-08-30T10:55:49.702" v="221"/>
        <pc:sldMkLst>
          <pc:docMk/>
          <pc:sldMk cId="2621769685" sldId="256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621769685" sldId="256"/>
            <ac:spMk id="2" creationId="{071A0E17-4CF5-47A7-98EE-8820086A91F1}"/>
          </ac:spMkLst>
        </pc:spChg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621769685" sldId="256"/>
            <ac:spMk id="3" creationId="{97F5C4ED-CEA0-4B64-AA4C-27C93418BC25}"/>
          </ac:spMkLst>
        </pc:spChg>
      </pc:sldChg>
      <pc:sldChg chg="addSp delSp modSp mod setBg">
        <pc:chgData name="Markéta Vokurková" userId="89fe6d7c-2515-4a8c-9ef2-55a86139385b" providerId="ADAL" clId="{1146299E-B166-4094-92E9-A2004EDEA9FC}" dt="2020-08-31T19:13:44.872" v="598" actId="20577"/>
        <pc:sldMkLst>
          <pc:docMk/>
          <pc:sldMk cId="2076519405" sldId="257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076519405" sldId="257"/>
            <ac:spMk id="2" creationId="{568857BA-9514-4DC7-955B-25F147FD4EE5}"/>
          </ac:spMkLst>
        </pc:spChg>
        <pc:spChg chg="mod">
          <ac:chgData name="Markéta Vokurková" userId="89fe6d7c-2515-4a8c-9ef2-55a86139385b" providerId="ADAL" clId="{1146299E-B166-4094-92E9-A2004EDEA9FC}" dt="2020-08-31T19:13:44.872" v="598" actId="20577"/>
          <ac:spMkLst>
            <pc:docMk/>
            <pc:sldMk cId="2076519405" sldId="257"/>
            <ac:spMk id="3" creationId="{8CD24C5E-8903-4725-9E6A-66D00DBDCBF9}"/>
          </ac:spMkLst>
        </pc:spChg>
        <pc:picChg chg="del">
          <ac:chgData name="Markéta Vokurková" userId="89fe6d7c-2515-4a8c-9ef2-55a86139385b" providerId="ADAL" clId="{1146299E-B166-4094-92E9-A2004EDEA9FC}" dt="2020-08-29T18:32:55.342" v="189" actId="478"/>
          <ac:picMkLst>
            <pc:docMk/>
            <pc:sldMk cId="2076519405" sldId="257"/>
            <ac:picMk id="5" creationId="{35BD381D-0576-4276-8AE4-AC9103F9A7C7}"/>
          </ac:picMkLst>
        </pc:picChg>
        <pc:picChg chg="add del mod">
          <ac:chgData name="Markéta Vokurková" userId="89fe6d7c-2515-4a8c-9ef2-55a86139385b" providerId="ADAL" clId="{1146299E-B166-4094-92E9-A2004EDEA9FC}" dt="2020-08-29T18:31:44.887" v="186" actId="478"/>
          <ac:picMkLst>
            <pc:docMk/>
            <pc:sldMk cId="2076519405" sldId="257"/>
            <ac:picMk id="6" creationId="{D9AD3C67-16D7-40F7-8D69-BBD55872200C}"/>
          </ac:picMkLst>
        </pc:picChg>
        <pc:picChg chg="add mod">
          <ac:chgData name="Markéta Vokurková" userId="89fe6d7c-2515-4a8c-9ef2-55a86139385b" providerId="ADAL" clId="{1146299E-B166-4094-92E9-A2004EDEA9FC}" dt="2020-08-30T10:56:37.946" v="233" actId="1076"/>
          <ac:picMkLst>
            <pc:docMk/>
            <pc:sldMk cId="2076519405" sldId="257"/>
            <ac:picMk id="8" creationId="{3832D0B2-6A1B-4942-B870-730FA734A94A}"/>
          </ac:picMkLst>
        </pc:picChg>
        <pc:picChg chg="add mod">
          <ac:chgData name="Markéta Vokurková" userId="89fe6d7c-2515-4a8c-9ef2-55a86139385b" providerId="ADAL" clId="{1146299E-B166-4094-92E9-A2004EDEA9FC}" dt="2020-08-30T10:56:34.900" v="232" actId="1076"/>
          <ac:picMkLst>
            <pc:docMk/>
            <pc:sldMk cId="2076519405" sldId="257"/>
            <ac:picMk id="10" creationId="{F7BAC222-8B66-4841-BCA8-32EEC698B036}"/>
          </ac:picMkLst>
        </pc:picChg>
        <pc:picChg chg="add mod">
          <ac:chgData name="Markéta Vokurková" userId="89fe6d7c-2515-4a8c-9ef2-55a86139385b" providerId="ADAL" clId="{1146299E-B166-4094-92E9-A2004EDEA9FC}" dt="2020-08-30T10:56:43.314" v="234" actId="1076"/>
          <ac:picMkLst>
            <pc:docMk/>
            <pc:sldMk cId="2076519405" sldId="257"/>
            <ac:picMk id="12" creationId="{0BFFE6D9-092A-426C-B387-669FDA3617F2}"/>
          </ac:picMkLst>
        </pc:picChg>
      </pc:sldChg>
      <pc:sldChg chg="addSp modSp mod">
        <pc:chgData name="Markéta Vokurková" userId="89fe6d7c-2515-4a8c-9ef2-55a86139385b" providerId="ADAL" clId="{1146299E-B166-4094-92E9-A2004EDEA9FC}" dt="2020-08-30T11:03:47.448" v="518" actId="20577"/>
        <pc:sldMkLst>
          <pc:docMk/>
          <pc:sldMk cId="1641465496" sldId="258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1641465496" sldId="258"/>
            <ac:spMk id="2" creationId="{8233CAAF-E5CB-438D-A858-AAB9DF6DD72C}"/>
          </ac:spMkLst>
        </pc:spChg>
        <pc:spChg chg="mod">
          <ac:chgData name="Markéta Vokurková" userId="89fe6d7c-2515-4a8c-9ef2-55a86139385b" providerId="ADAL" clId="{1146299E-B166-4094-92E9-A2004EDEA9FC}" dt="2020-08-30T11:03:47.448" v="518" actId="20577"/>
          <ac:spMkLst>
            <pc:docMk/>
            <pc:sldMk cId="1641465496" sldId="258"/>
            <ac:spMk id="3" creationId="{05F1EE5B-FFF6-4D02-8A96-F6737D729E10}"/>
          </ac:spMkLst>
        </pc:spChg>
        <pc:picChg chg="add mod">
          <ac:chgData name="Markéta Vokurková" userId="89fe6d7c-2515-4a8c-9ef2-55a86139385b" providerId="ADAL" clId="{1146299E-B166-4094-92E9-A2004EDEA9FC}" dt="2020-08-30T10:56:50.735" v="235" actId="1076"/>
          <ac:picMkLst>
            <pc:docMk/>
            <pc:sldMk cId="1641465496" sldId="258"/>
            <ac:picMk id="5" creationId="{2AADE1C6-BF45-4C4D-999E-62F86D95061F}"/>
          </ac:picMkLst>
        </pc:picChg>
      </pc:sldChg>
      <pc:sldChg chg="delSp modSp mod">
        <pc:chgData name="Markéta Vokurková" userId="89fe6d7c-2515-4a8c-9ef2-55a86139385b" providerId="ADAL" clId="{1146299E-B166-4094-92E9-A2004EDEA9FC}" dt="2020-08-31T19:23:56.085" v="1699" actId="6549"/>
        <pc:sldMkLst>
          <pc:docMk/>
          <pc:sldMk cId="565229934" sldId="259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565229934" sldId="259"/>
            <ac:spMk id="2" creationId="{E543ADB8-7566-4229-909D-B4A4328A155A}"/>
          </ac:spMkLst>
        </pc:spChg>
        <pc:spChg chg="mod">
          <ac:chgData name="Markéta Vokurková" userId="89fe6d7c-2515-4a8c-9ef2-55a86139385b" providerId="ADAL" clId="{1146299E-B166-4094-92E9-A2004EDEA9FC}" dt="2020-08-31T19:23:56.085" v="1699" actId="6549"/>
          <ac:spMkLst>
            <pc:docMk/>
            <pc:sldMk cId="565229934" sldId="259"/>
            <ac:spMk id="3" creationId="{EA793797-1865-4B27-8268-98F6B3133D91}"/>
          </ac:spMkLst>
        </pc:spChg>
        <pc:picChg chg="del mod">
          <ac:chgData name="Markéta Vokurková" userId="89fe6d7c-2515-4a8c-9ef2-55a86139385b" providerId="ADAL" clId="{1146299E-B166-4094-92E9-A2004EDEA9FC}" dt="2020-08-30T10:57:43.116" v="245" actId="478"/>
          <ac:picMkLst>
            <pc:docMk/>
            <pc:sldMk cId="565229934" sldId="259"/>
            <ac:picMk id="5" creationId="{994174C7-16BA-40A6-A28E-165FF767AC22}"/>
          </ac:picMkLst>
        </pc:picChg>
        <pc:picChg chg="mod">
          <ac:chgData name="Markéta Vokurková" userId="89fe6d7c-2515-4a8c-9ef2-55a86139385b" providerId="ADAL" clId="{1146299E-B166-4094-92E9-A2004EDEA9FC}" dt="2020-08-30T10:57:37.865" v="244" actId="1076"/>
          <ac:picMkLst>
            <pc:docMk/>
            <pc:sldMk cId="565229934" sldId="259"/>
            <ac:picMk id="7" creationId="{4C50C65A-C22A-4434-8A5B-2B5F5E957D06}"/>
          </ac:picMkLst>
        </pc:picChg>
      </pc:sldChg>
      <pc:sldChg chg="addSp modSp mod">
        <pc:chgData name="Markéta Vokurková" userId="89fe6d7c-2515-4a8c-9ef2-55a86139385b" providerId="ADAL" clId="{1146299E-B166-4094-92E9-A2004EDEA9FC}" dt="2020-08-31T19:24:28.423" v="1742" actId="20577"/>
        <pc:sldMkLst>
          <pc:docMk/>
          <pc:sldMk cId="1456008121" sldId="260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1456008121" sldId="260"/>
            <ac:spMk id="2" creationId="{E2A33DC4-B896-4C1E-8A06-540E402D46BF}"/>
          </ac:spMkLst>
        </pc:spChg>
        <pc:spChg chg="mod">
          <ac:chgData name="Markéta Vokurková" userId="89fe6d7c-2515-4a8c-9ef2-55a86139385b" providerId="ADAL" clId="{1146299E-B166-4094-92E9-A2004EDEA9FC}" dt="2020-08-31T19:24:28.423" v="1742" actId="20577"/>
          <ac:spMkLst>
            <pc:docMk/>
            <pc:sldMk cId="1456008121" sldId="260"/>
            <ac:spMk id="3" creationId="{6A28301B-BDC1-4B25-9064-C7E96CBB2B29}"/>
          </ac:spMkLst>
        </pc:spChg>
        <pc:picChg chg="add mod">
          <ac:chgData name="Markéta Vokurková" userId="89fe6d7c-2515-4a8c-9ef2-55a86139385b" providerId="ADAL" clId="{1146299E-B166-4094-92E9-A2004EDEA9FC}" dt="2020-08-30T10:57:49.633" v="246" actId="1076"/>
          <ac:picMkLst>
            <pc:docMk/>
            <pc:sldMk cId="1456008121" sldId="260"/>
            <ac:picMk id="4" creationId="{E2EAFF0D-6FDD-47C1-B154-8EB51854EE55}"/>
          </ac:picMkLst>
        </pc:picChg>
        <pc:picChg chg="mod">
          <ac:chgData name="Markéta Vokurková" userId="89fe6d7c-2515-4a8c-9ef2-55a86139385b" providerId="ADAL" clId="{1146299E-B166-4094-92E9-A2004EDEA9FC}" dt="2020-08-30T10:57:56.427" v="247" actId="1076"/>
          <ac:picMkLst>
            <pc:docMk/>
            <pc:sldMk cId="1456008121" sldId="260"/>
            <ac:picMk id="8" creationId="{8D93AF50-84DB-404A-A44F-424E33E245E7}"/>
          </ac:picMkLst>
        </pc:picChg>
        <pc:picChg chg="mod">
          <ac:chgData name="Markéta Vokurková" userId="89fe6d7c-2515-4a8c-9ef2-55a86139385b" providerId="ADAL" clId="{1146299E-B166-4094-92E9-A2004EDEA9FC}" dt="2020-08-30T11:00:29.922" v="297" actId="1076"/>
          <ac:picMkLst>
            <pc:docMk/>
            <pc:sldMk cId="1456008121" sldId="260"/>
            <ac:picMk id="10" creationId="{A68FEA48-FB51-4A10-A80D-9A29F222EAD2}"/>
          </ac:picMkLst>
        </pc:picChg>
      </pc:sldChg>
      <pc:sldChg chg="modSp mod">
        <pc:chgData name="Markéta Vokurková" userId="89fe6d7c-2515-4a8c-9ef2-55a86139385b" providerId="ADAL" clId="{1146299E-B166-4094-92E9-A2004EDEA9FC}" dt="2020-08-31T19:27:24.678" v="1918" actId="5793"/>
        <pc:sldMkLst>
          <pc:docMk/>
          <pc:sldMk cId="483849466" sldId="261"/>
        </pc:sldMkLst>
        <pc:spChg chg="mod">
          <ac:chgData name="Markéta Vokurková" userId="89fe6d7c-2515-4a8c-9ef2-55a86139385b" providerId="ADAL" clId="{1146299E-B166-4094-92E9-A2004EDEA9FC}" dt="2020-08-31T19:26:45.161" v="1874" actId="20577"/>
          <ac:spMkLst>
            <pc:docMk/>
            <pc:sldMk cId="483849466" sldId="261"/>
            <ac:spMk id="2" creationId="{79E3C316-DE68-422D-A3FF-B4B9A4CA69AB}"/>
          </ac:spMkLst>
        </pc:spChg>
        <pc:spChg chg="mod">
          <ac:chgData name="Markéta Vokurková" userId="89fe6d7c-2515-4a8c-9ef2-55a86139385b" providerId="ADAL" clId="{1146299E-B166-4094-92E9-A2004EDEA9FC}" dt="2020-08-31T19:27:24.678" v="1918" actId="5793"/>
          <ac:spMkLst>
            <pc:docMk/>
            <pc:sldMk cId="483849466" sldId="261"/>
            <ac:spMk id="3" creationId="{164F5DC8-E020-47D1-BFAB-4634725C1D66}"/>
          </ac:spMkLst>
        </pc:spChg>
        <pc:picChg chg="mod">
          <ac:chgData name="Markéta Vokurková" userId="89fe6d7c-2515-4a8c-9ef2-55a86139385b" providerId="ADAL" clId="{1146299E-B166-4094-92E9-A2004EDEA9FC}" dt="2020-08-30T11:00:34.289" v="298" actId="1076"/>
          <ac:picMkLst>
            <pc:docMk/>
            <pc:sldMk cId="483849466" sldId="261"/>
            <ac:picMk id="5" creationId="{8C8F2A17-059C-4F16-A4B9-C55A09C82BDE}"/>
          </ac:picMkLst>
        </pc:picChg>
        <pc:picChg chg="mod">
          <ac:chgData name="Markéta Vokurková" userId="89fe6d7c-2515-4a8c-9ef2-55a86139385b" providerId="ADAL" clId="{1146299E-B166-4094-92E9-A2004EDEA9FC}" dt="2020-08-30T11:00:38.250" v="299" actId="1076"/>
          <ac:picMkLst>
            <pc:docMk/>
            <pc:sldMk cId="483849466" sldId="261"/>
            <ac:picMk id="7" creationId="{49504D28-C8A9-440E-9163-42D01D9DF557}"/>
          </ac:picMkLst>
        </pc:picChg>
      </pc:sldChg>
      <pc:sldChg chg="modSp">
        <pc:chgData name="Markéta Vokurková" userId="89fe6d7c-2515-4a8c-9ef2-55a86139385b" providerId="ADAL" clId="{1146299E-B166-4094-92E9-A2004EDEA9FC}" dt="2020-08-30T10:56:17.053" v="227"/>
        <pc:sldMkLst>
          <pc:docMk/>
          <pc:sldMk cId="2839215737" sldId="262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839215737" sldId="262"/>
            <ac:spMk id="2" creationId="{1F2DF5A4-7CDF-4369-B5E8-1D3BCB9E10CB}"/>
          </ac:spMkLst>
        </pc:spChg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2839215737" sldId="262"/>
            <ac:spMk id="4" creationId="{4260C18A-AB01-44E6-A9CE-4529D7DE3DD6}"/>
          </ac:spMkLst>
        </pc:spChg>
        <pc:picChg chg="mod">
          <ac:chgData name="Markéta Vokurková" userId="89fe6d7c-2515-4a8c-9ef2-55a86139385b" providerId="ADAL" clId="{1146299E-B166-4094-92E9-A2004EDEA9FC}" dt="2020-08-30T10:56:17.053" v="227"/>
          <ac:picMkLst>
            <pc:docMk/>
            <pc:sldMk cId="2839215737" sldId="262"/>
            <ac:picMk id="1026" creationId="{3A4B1AB7-89E3-47BC-BB28-073BC05FFFD0}"/>
          </ac:picMkLst>
        </pc:picChg>
      </pc:sldChg>
      <pc:sldChg chg="delSp modSp setBg delDesignElem">
        <pc:chgData name="Markéta Vokurková" userId="89fe6d7c-2515-4a8c-9ef2-55a86139385b" providerId="ADAL" clId="{1146299E-B166-4094-92E9-A2004EDEA9FC}" dt="2020-08-30T10:56:17.053" v="227"/>
        <pc:sldMkLst>
          <pc:docMk/>
          <pc:sldMk cId="976052389" sldId="263"/>
        </pc:sldMkLst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k cId="976052389" sldId="263"/>
            <ac:spMk id="2" creationId="{E1AC7AC7-879F-4833-BBCE-94C5D60B3C35}"/>
          </ac:spMkLst>
        </pc:spChg>
        <pc:picChg chg="mod">
          <ac:chgData name="Markéta Vokurková" userId="89fe6d7c-2515-4a8c-9ef2-55a86139385b" providerId="ADAL" clId="{1146299E-B166-4094-92E9-A2004EDEA9FC}" dt="2020-08-30T10:56:17.053" v="227"/>
          <ac:picMkLst>
            <pc:docMk/>
            <pc:sldMk cId="976052389" sldId="263"/>
            <ac:picMk id="5" creationId="{020E12C7-C152-4DC7-9614-C8717BB1822A}"/>
          </ac:picMkLst>
        </pc:picChg>
        <pc:picChg chg="del">
          <ac:chgData name="Markéta Vokurková" userId="89fe6d7c-2515-4a8c-9ef2-55a86139385b" providerId="ADAL" clId="{1146299E-B166-4094-92E9-A2004EDEA9FC}" dt="2020-08-30T10:55:49.702" v="221"/>
          <ac:picMkLst>
            <pc:docMk/>
            <pc:sldMk cId="976052389" sldId="263"/>
            <ac:picMk id="23" creationId="{76AAFF90-89E1-46D5-B8B5-3BFDBB92D867}"/>
          </ac:picMkLst>
        </pc:picChg>
      </pc:sldChg>
      <pc:sldChg chg="addSp modSp mod ord">
        <pc:chgData name="Markéta Vokurková" userId="89fe6d7c-2515-4a8c-9ef2-55a86139385b" providerId="ADAL" clId="{1146299E-B166-4094-92E9-A2004EDEA9FC}" dt="2020-08-31T19:30:53.604" v="2149" actId="20577"/>
        <pc:sldMkLst>
          <pc:docMk/>
          <pc:sldMk cId="3774653049" sldId="264"/>
        </pc:sldMkLst>
        <pc:spChg chg="mod">
          <ac:chgData name="Markéta Vokurková" userId="89fe6d7c-2515-4a8c-9ef2-55a86139385b" providerId="ADAL" clId="{1146299E-B166-4094-92E9-A2004EDEA9FC}" dt="2020-08-30T10:55:49.702" v="221"/>
          <ac:spMkLst>
            <pc:docMk/>
            <pc:sldMk cId="3774653049" sldId="264"/>
            <ac:spMk id="2" creationId="{F7EF32B8-E73A-4AA6-A34C-1FBE37689AC5}"/>
          </ac:spMkLst>
        </pc:spChg>
        <pc:spChg chg="mod">
          <ac:chgData name="Markéta Vokurková" userId="89fe6d7c-2515-4a8c-9ef2-55a86139385b" providerId="ADAL" clId="{1146299E-B166-4094-92E9-A2004EDEA9FC}" dt="2020-08-31T19:30:53.604" v="2149" actId="20577"/>
          <ac:spMkLst>
            <pc:docMk/>
            <pc:sldMk cId="3774653049" sldId="264"/>
            <ac:spMk id="3" creationId="{870FCD19-B03B-43BC-97D5-5473BFAD0748}"/>
          </ac:spMkLst>
        </pc:spChg>
        <pc:picChg chg="mod">
          <ac:chgData name="Markéta Vokurková" userId="89fe6d7c-2515-4a8c-9ef2-55a86139385b" providerId="ADAL" clId="{1146299E-B166-4094-92E9-A2004EDEA9FC}" dt="2020-08-30T10:57:19.664" v="241" actId="1076"/>
          <ac:picMkLst>
            <pc:docMk/>
            <pc:sldMk cId="3774653049" sldId="264"/>
            <ac:picMk id="5" creationId="{FD24FB22-0ED1-4293-8369-47C5F9C4FFDD}"/>
          </ac:picMkLst>
        </pc:picChg>
        <pc:picChg chg="add mod">
          <ac:chgData name="Markéta Vokurková" userId="89fe6d7c-2515-4a8c-9ef2-55a86139385b" providerId="ADAL" clId="{1146299E-B166-4094-92E9-A2004EDEA9FC}" dt="2020-08-30T10:57:06.823" v="237" actId="14100"/>
          <ac:picMkLst>
            <pc:docMk/>
            <pc:sldMk cId="3774653049" sldId="264"/>
            <ac:picMk id="6" creationId="{AF1CDBBA-577C-40DA-BC34-93490B6D8246}"/>
          </ac:picMkLst>
        </pc:picChg>
        <pc:picChg chg="mod">
          <ac:chgData name="Markéta Vokurková" userId="89fe6d7c-2515-4a8c-9ef2-55a86139385b" providerId="ADAL" clId="{1146299E-B166-4094-92E9-A2004EDEA9FC}" dt="2020-08-30T10:57:17.521" v="240" actId="1076"/>
          <ac:picMkLst>
            <pc:docMk/>
            <pc:sldMk cId="3774653049" sldId="264"/>
            <ac:picMk id="7" creationId="{18389CA3-67C2-46E4-B17B-895BD6D636D9}"/>
          </ac:picMkLst>
        </pc:picChg>
        <pc:picChg chg="mod">
          <ac:chgData name="Markéta Vokurková" userId="89fe6d7c-2515-4a8c-9ef2-55a86139385b" providerId="ADAL" clId="{1146299E-B166-4094-92E9-A2004EDEA9FC}" dt="2020-08-30T10:57:26.769" v="242" actId="1076"/>
          <ac:picMkLst>
            <pc:docMk/>
            <pc:sldMk cId="3774653049" sldId="264"/>
            <ac:picMk id="9" creationId="{AC5CF605-7D61-4A78-A15F-D7B6E23FD9AF}"/>
          </ac:picMkLst>
        </pc:picChg>
      </pc:sldChg>
      <pc:sldChg chg="modSp new mod">
        <pc:chgData name="Markéta Vokurková" userId="89fe6d7c-2515-4a8c-9ef2-55a86139385b" providerId="ADAL" clId="{1146299E-B166-4094-92E9-A2004EDEA9FC}" dt="2020-08-31T19:29:42.864" v="2088" actId="5793"/>
        <pc:sldMkLst>
          <pc:docMk/>
          <pc:sldMk cId="4245205569" sldId="265"/>
        </pc:sldMkLst>
        <pc:spChg chg="mod">
          <ac:chgData name="Markéta Vokurková" userId="89fe6d7c-2515-4a8c-9ef2-55a86139385b" providerId="ADAL" clId="{1146299E-B166-4094-92E9-A2004EDEA9FC}" dt="2020-08-30T11:01:29.791" v="315" actId="20577"/>
          <ac:spMkLst>
            <pc:docMk/>
            <pc:sldMk cId="4245205569" sldId="265"/>
            <ac:spMk id="2" creationId="{55987192-6CC1-4AD0-944A-88B65DA5AAC3}"/>
          </ac:spMkLst>
        </pc:spChg>
        <pc:spChg chg="mod">
          <ac:chgData name="Markéta Vokurková" userId="89fe6d7c-2515-4a8c-9ef2-55a86139385b" providerId="ADAL" clId="{1146299E-B166-4094-92E9-A2004EDEA9FC}" dt="2020-08-31T19:29:42.864" v="2088" actId="5793"/>
          <ac:spMkLst>
            <pc:docMk/>
            <pc:sldMk cId="4245205569" sldId="265"/>
            <ac:spMk id="3" creationId="{2EA020BB-F7E4-4146-9CD6-EEFC691C8F21}"/>
          </ac:spMkLst>
        </pc:spChg>
      </pc:sldChg>
      <pc:sldMasterChg chg="setBg modSldLayout">
        <pc:chgData name="Markéta Vokurková" userId="89fe6d7c-2515-4a8c-9ef2-55a86139385b" providerId="ADAL" clId="{1146299E-B166-4094-92E9-A2004EDEA9FC}" dt="2020-08-29T09:02:09.805" v="74"/>
        <pc:sldMasterMkLst>
          <pc:docMk/>
          <pc:sldMasterMk cId="326527420" sldId="2147483660"/>
        </pc:sldMasterMkLst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209614085" sldId="2147483661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451045745" sldId="2147483662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877172624" sldId="2147483663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340985569" sldId="2147483664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75417714" sldId="2147483665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20724996" sldId="2147483666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743805995" sldId="2147483667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590191744" sldId="2147483668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871189157" sldId="2147483669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3640844519" sldId="2147483670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00167106" sldId="2147483671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819729531" sldId="2147483672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3110021" sldId="2147483673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975067821" sldId="2147483674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2423706617" sldId="2147483675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748198338" sldId="2147483676"/>
          </pc:sldLayoutMkLst>
        </pc:sldLayoutChg>
        <pc:sldLayoutChg chg="setBg">
          <pc:chgData name="Markéta Vokurková" userId="89fe6d7c-2515-4a8c-9ef2-55a86139385b" providerId="ADAL" clId="{1146299E-B166-4094-92E9-A2004EDEA9FC}" dt="2020-08-29T09:02:09.805" v="74"/>
          <pc:sldLayoutMkLst>
            <pc:docMk/>
            <pc:sldMasterMk cId="326527420" sldId="2147483660"/>
            <pc:sldLayoutMk cId="1896863534" sldId="2147483677"/>
          </pc:sldLayoutMkLst>
        </pc:sldLayoutChg>
      </pc:sldMasterChg>
      <pc:sldMasterChg chg="modSp modSldLayout">
        <pc:chgData name="Markéta Vokurková" userId="89fe6d7c-2515-4a8c-9ef2-55a86139385b" providerId="ADAL" clId="{1146299E-B166-4094-92E9-A2004EDEA9FC}" dt="2020-08-30T10:56:17.053" v="227"/>
        <pc:sldMasterMkLst>
          <pc:docMk/>
          <pc:sldMasterMk cId="3994545810" sldId="2147483678"/>
        </pc:sldMasterMkLst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2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3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4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5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6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7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8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9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09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0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1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2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3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4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5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6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7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8" creationId="{00000000-0000-0000-0000-000000000000}"/>
          </ac:spMkLst>
        </pc:spChg>
        <pc:spChg chg="mod">
          <ac:chgData name="Markéta Vokurková" userId="89fe6d7c-2515-4a8c-9ef2-55a86139385b" providerId="ADAL" clId="{1146299E-B166-4094-92E9-A2004EDEA9FC}" dt="2020-08-30T10:56:17.053" v="227"/>
          <ac:spMkLst>
            <pc:docMk/>
            <pc:sldMasterMk cId="3994545810" sldId="2147483678"/>
            <ac:spMk id="119" creationId="{00000000-0000-0000-0000-000000000000}"/>
          </ac:spMkLst>
        </pc:s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7" creationId="{32ABC1A6-8856-41D7-BF42-7ED8D4AC1C81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1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2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3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5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57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60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62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7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8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95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96" creationId="{00000000-0000-0000-0000-000000000000}"/>
          </ac:grpSpMkLst>
        </pc:grpChg>
        <pc:grpChg chg="mod">
          <ac:chgData name="Markéta Vokurková" userId="89fe6d7c-2515-4a8c-9ef2-55a86139385b" providerId="ADAL" clId="{1146299E-B166-4094-92E9-A2004EDEA9FC}" dt="2020-08-30T10:56:17.053" v="227"/>
          <ac:grpSpMkLst>
            <pc:docMk/>
            <pc:sldMasterMk cId="3994545810" sldId="2147483678"/>
            <ac:grpSpMk id="100" creationId="{00000000-0000-0000-0000-000000000000}"/>
          </ac:grpSpMkLst>
        </pc:grp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686909370" sldId="2147483679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686909370" sldId="2147483679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686909370" sldId="2147483679"/>
              <ac:spMk id="3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3727892894" sldId="2147483681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727892894" sldId="2147483681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727892894" sldId="2147483681"/>
              <ac:spMk id="3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1908329638" sldId="2147483682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908329638" sldId="2147483682"/>
              <ac:spMk id="4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908329638" sldId="2147483682"/>
              <ac:spMk id="9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3976002651" sldId="2147483683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3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5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11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76002651" sldId="2147483683"/>
              <ac:spMk id="13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1035221750" sldId="2147483686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035221750" sldId="2147483686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035221750" sldId="2147483686"/>
              <ac:spMk id="3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1035221750" sldId="2147483686"/>
              <ac:spMk id="4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4130698002" sldId="2147483687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4130698002" sldId="2147483687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4130698002" sldId="2147483687"/>
              <ac:spMk id="3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4130698002" sldId="2147483687"/>
              <ac:spMk id="4" creationId="{00000000-0000-0000-0000-000000000000}"/>
            </ac:spMkLst>
          </pc:spChg>
        </pc:sldLayoutChg>
        <pc:sldLayoutChg chg="modSp">
          <pc:chgData name="Markéta Vokurková" userId="89fe6d7c-2515-4a8c-9ef2-55a86139385b" providerId="ADAL" clId="{1146299E-B166-4094-92E9-A2004EDEA9FC}" dt="2020-08-30T10:56:17.053" v="227"/>
          <pc:sldLayoutMkLst>
            <pc:docMk/>
            <pc:sldMasterMk cId="3994545810" sldId="2147483678"/>
            <pc:sldLayoutMk cId="3906823446" sldId="2147483689"/>
          </pc:sldLayoutMkLst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06823446" sldId="2147483689"/>
              <ac:spMk id="2" creationId="{00000000-0000-0000-0000-000000000000}"/>
            </ac:spMkLst>
          </pc:spChg>
          <pc:spChg chg="mod">
            <ac:chgData name="Markéta Vokurková" userId="89fe6d7c-2515-4a8c-9ef2-55a86139385b" providerId="ADAL" clId="{1146299E-B166-4094-92E9-A2004EDEA9FC}" dt="2020-08-30T10:56:17.053" v="227"/>
            <ac:spMkLst>
              <pc:docMk/>
              <pc:sldMasterMk cId="3994545810" sldId="2147483678"/>
              <pc:sldLayoutMk cId="3906823446" sldId="214748368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869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23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097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3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45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67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4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62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12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19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1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7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26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80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CCE8C-4260-4EAB-B0B3-709795AFD24A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CB585F-5D51-4628-8556-EFF11B67E73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17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23" r:id="rId13"/>
    <p:sldLayoutId id="2147483924" r:id="rId14"/>
    <p:sldLayoutId id="2147483925" r:id="rId15"/>
    <p:sldLayoutId id="21474839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12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A0E17-4CF5-47A7-98EE-8820086A9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5272" y="0"/>
            <a:ext cx="7543800" cy="35661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Třídní schůzky </a:t>
            </a:r>
            <a:r>
              <a:rPr lang="cs-CZ" dirty="0" smtClean="0">
                <a:solidFill>
                  <a:schemeClr val="tx1"/>
                </a:solidFill>
              </a:rPr>
              <a:t>1.B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F5C4ED-CEA0-4B64-AA4C-27C93418B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50" y="3566160"/>
            <a:ext cx="75438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1.9.2021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1267" y="2977227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Těším se na naši spolupráci!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8" y="164540"/>
            <a:ext cx="2382592" cy="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8857BA-9514-4DC7-955B-25F147FD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Seznámení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CD24C5E-8903-4725-9E6A-66D00DBD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38" y="1691187"/>
            <a:ext cx="7371224" cy="4877037"/>
          </a:xfrm>
        </p:spPr>
        <p:txBody>
          <a:bodyPr>
            <a:normAutofit/>
          </a:bodyPr>
          <a:lstStyle/>
          <a:p>
            <a:r>
              <a:rPr lang="cs-CZ" dirty="0" smtClean="0"/>
              <a:t>Párová </a:t>
            </a:r>
            <a:r>
              <a:rPr lang="cs-CZ" dirty="0"/>
              <a:t>učitelka </a:t>
            </a:r>
            <a:r>
              <a:rPr lang="cs-CZ" dirty="0" smtClean="0"/>
              <a:t>: Dominika Študentová (dočasná nepřítomnost),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Kristýna Horáková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rozsah párové výuky v 1. ročníku je 7 vyuč. hod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indent="-229076"/>
            <a:r>
              <a:rPr lang="cs-CZ" dirty="0" smtClean="0"/>
              <a:t>Neznámkujeme </a:t>
            </a:r>
            <a:r>
              <a:rPr lang="cs-CZ" dirty="0" smtClean="0"/>
              <a:t>– sebehodnocení žáků (průběžné k daným aktivitám a činnostem), ověřovací práce 1x za měsíc, týdenní plány/zpětná vazba od učitele bude slovně formou krátkého komentáře k danému </a:t>
            </a:r>
            <a:r>
              <a:rPr lang="cs-CZ" dirty="0" smtClean="0"/>
              <a:t>učivu</a:t>
            </a:r>
          </a:p>
          <a:p>
            <a:pPr marL="113824" indent="0">
              <a:buNone/>
            </a:pPr>
            <a:endParaRPr lang="cs-CZ" dirty="0" smtClean="0"/>
          </a:p>
          <a:p>
            <a:pPr indent="-229076"/>
            <a:r>
              <a:rPr lang="cs-CZ" dirty="0" smtClean="0">
                <a:solidFill>
                  <a:srgbClr val="FF0000"/>
                </a:solidFill>
              </a:rPr>
              <a:t>Termín </a:t>
            </a:r>
            <a:r>
              <a:rPr lang="cs-CZ" dirty="0" smtClean="0">
                <a:solidFill>
                  <a:srgbClr val="FF0000"/>
                </a:solidFill>
              </a:rPr>
              <a:t>adaptačního kurzu 1. tříd je 4. – 8. 10. 2021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3CAAF-E5CB-438D-A858-AAB9DF6D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63" y="403538"/>
            <a:ext cx="6347713" cy="1320800"/>
          </a:xfrm>
        </p:spPr>
        <p:txBody>
          <a:bodyPr/>
          <a:lstStyle/>
          <a:p>
            <a:r>
              <a:rPr lang="cs-CZ" dirty="0"/>
              <a:t>www.zskunratice.cz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F1EE5B-FFF6-4D02-8A96-F6737D729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58" y="1270000"/>
            <a:ext cx="7033296" cy="4222029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Třídní stránky </a:t>
            </a:r>
            <a:r>
              <a:rPr lang="cs-CZ" dirty="0" smtClean="0">
                <a:effectLst/>
              </a:rPr>
              <a:t>1</a:t>
            </a:r>
            <a:r>
              <a:rPr lang="cs-CZ" dirty="0" smtClean="0"/>
              <a:t>.B </a:t>
            </a:r>
            <a:r>
              <a:rPr lang="cs-CZ" dirty="0" smtClean="0">
                <a:effectLst/>
              </a:rPr>
              <a:t>(</a:t>
            </a:r>
            <a:r>
              <a:rPr lang="cs-CZ" dirty="0" smtClean="0"/>
              <a:t>Fotografie – </a:t>
            </a:r>
            <a:r>
              <a:rPr lang="cs-CZ" dirty="0"/>
              <a:t>školní web, </a:t>
            </a:r>
            <a:r>
              <a:rPr lang="cs-CZ" dirty="0" smtClean="0"/>
              <a:t>třídní stránky, MS </a:t>
            </a:r>
            <a:r>
              <a:rPr lang="cs-CZ" dirty="0" err="1"/>
              <a:t>Teams</a:t>
            </a:r>
            <a:r>
              <a:rPr lang="cs-CZ" dirty="0"/>
              <a:t> - nezveřejňuji fotky na </a:t>
            </a:r>
            <a:r>
              <a:rPr lang="cs-CZ" dirty="0" err="1"/>
              <a:t>YouTube</a:t>
            </a:r>
            <a:r>
              <a:rPr lang="cs-CZ" dirty="0"/>
              <a:t> ani </a:t>
            </a:r>
            <a:r>
              <a:rPr lang="cs-CZ" dirty="0" err="1" smtClean="0"/>
              <a:t>Facebook</a:t>
            </a:r>
            <a:r>
              <a:rPr lang="cs-CZ" dirty="0" smtClean="0"/>
              <a:t> )</a:t>
            </a:r>
            <a:endParaRPr lang="cs-CZ" dirty="0"/>
          </a:p>
          <a:p>
            <a:r>
              <a:rPr lang="cs-CZ" dirty="0"/>
              <a:t>GDPR  - </a:t>
            </a:r>
            <a:r>
              <a:rPr lang="cs-CZ" dirty="0" smtClean="0"/>
              <a:t>viz formulář</a:t>
            </a:r>
            <a:endParaRPr lang="cs-CZ" dirty="0">
              <a:effectLst/>
            </a:endParaRPr>
          </a:p>
          <a:p>
            <a:pPr lvl="0"/>
            <a:r>
              <a:rPr lang="cs-CZ" dirty="0" smtClean="0">
                <a:effectLst/>
              </a:rPr>
              <a:t>Škola </a:t>
            </a:r>
            <a:r>
              <a:rPr lang="cs-CZ" dirty="0">
                <a:effectLst/>
              </a:rPr>
              <a:t>online – NEVYHAZUJTE REGISTRAČNÍ NÁVOD. JE NUTNÉ SE OPRAVDU PŘIHLÁSIT. Doporučuji si aplikaci stáhnout i do mobilního telefonu. Je zdarma. Můžete tam i omlouvat absenci.</a:t>
            </a:r>
          </a:p>
          <a:p>
            <a:pPr lvl="0"/>
            <a:r>
              <a:rPr lang="cs-CZ" dirty="0">
                <a:effectLst/>
              </a:rPr>
              <a:t>MS Teams – oficiální komunikační kanál pro celou </a:t>
            </a:r>
            <a:r>
              <a:rPr lang="cs-CZ" dirty="0" smtClean="0">
                <a:effectLst/>
              </a:rPr>
              <a:t>školu (distanční </a:t>
            </a:r>
            <a:r>
              <a:rPr lang="cs-CZ" dirty="0">
                <a:effectLst/>
              </a:rPr>
              <a:t>výuka, třídní </a:t>
            </a:r>
            <a:r>
              <a:rPr lang="cs-CZ" dirty="0" smtClean="0">
                <a:effectLst/>
              </a:rPr>
              <a:t>schůzky)</a:t>
            </a:r>
            <a:endParaRPr lang="cs-CZ" dirty="0">
              <a:effectLst/>
            </a:endParaRPr>
          </a:p>
          <a:p>
            <a:r>
              <a:rPr lang="cs-CZ" dirty="0">
                <a:effectLst/>
              </a:rPr>
              <a:t>1 – </a:t>
            </a:r>
            <a:r>
              <a:rPr lang="cs-CZ" dirty="0" smtClean="0">
                <a:effectLst/>
              </a:rPr>
              <a:t>3 dny omlouvá rodič ve ŠKOLA ONLINE (hned první den nemoci ráno) a více než 3 dny mimo nemoc </a:t>
            </a:r>
            <a:r>
              <a:rPr lang="cs-CZ" dirty="0" smtClean="0"/>
              <a:t>musí být podána</a:t>
            </a:r>
            <a:r>
              <a:rPr lang="cs-CZ" dirty="0" smtClean="0">
                <a:effectLst/>
              </a:rPr>
              <a:t> žádost o uvolnění žáka z výuky (formulář na webu školy)</a:t>
            </a:r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AADE1C6-BF45-4C4D-999E-62F86D95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7417" b="2017"/>
          <a:stretch/>
        </p:blipFill>
        <p:spPr>
          <a:xfrm>
            <a:off x="1924482" y="5492029"/>
            <a:ext cx="3218677" cy="12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6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3ADB8-7566-4229-909D-B4A4328A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616" y="661115"/>
            <a:ext cx="6413679" cy="1320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Administrace – co od vás potřebujeme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793797-1865-4B27-8268-98F6B313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89" y="2160590"/>
            <a:ext cx="7478333" cy="388077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</a:rPr>
              <a:t>Zdravotní způsobilost (Platí 2 roky, je možná i ta ze školky</a:t>
            </a:r>
            <a:r>
              <a:rPr lang="cs-CZ" dirty="0" smtClean="0">
                <a:effectLst/>
              </a:rPr>
              <a:t>.)</a:t>
            </a:r>
          </a:p>
          <a:p>
            <a:r>
              <a:rPr lang="cs-CZ" dirty="0" smtClean="0"/>
              <a:t>K</a:t>
            </a:r>
            <a:r>
              <a:rPr lang="cs-CZ" dirty="0" smtClean="0">
                <a:effectLst/>
              </a:rPr>
              <a:t>arta žáka – osobní údaje</a:t>
            </a:r>
          </a:p>
          <a:p>
            <a:r>
              <a:rPr lang="cs-CZ" dirty="0" smtClean="0">
                <a:effectLst/>
              </a:rPr>
              <a:t>GDPR odevzdejte </a:t>
            </a:r>
            <a:r>
              <a:rPr lang="cs-CZ" dirty="0">
                <a:effectLst/>
              </a:rPr>
              <a:t>obratem, nejpozději do 20. září. </a:t>
            </a:r>
            <a:endParaRPr lang="cs-CZ" dirty="0" smtClean="0">
              <a:effectLst/>
            </a:endParaRPr>
          </a:p>
          <a:p>
            <a:r>
              <a:rPr lang="cs-CZ" dirty="0" smtClean="0"/>
              <a:t>Přihlášení do ŠKOLA ONLINE</a:t>
            </a:r>
          </a:p>
          <a:p>
            <a:r>
              <a:rPr lang="cs-CZ" dirty="0" smtClean="0"/>
              <a:t>Přihlášky do školní družiny</a:t>
            </a:r>
          </a:p>
          <a:p>
            <a:r>
              <a:rPr lang="cs-CZ" dirty="0" smtClean="0"/>
              <a:t>ISIC karta žáka – někteří žáci již mají kartu vyhotovenou (mohou využívat ve školní jídelně). Je možné stále o kartu požádat.</a:t>
            </a:r>
            <a:endParaRPr lang="cs-CZ" dirty="0"/>
          </a:p>
          <a:p>
            <a:pPr lvl="0"/>
            <a:endParaRPr lang="cs-CZ" dirty="0">
              <a:effectLst/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713" y="5087155"/>
            <a:ext cx="2041280" cy="95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33DC4-B896-4C1E-8A06-540E402D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Domácí příprava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28301B-BDC1-4B25-9064-C7E96CBB2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62" y="1930400"/>
            <a:ext cx="7192032" cy="3633273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effectLst/>
              </a:rPr>
              <a:t>DÚ považuji za důležité. Krátké, ale každý </a:t>
            </a:r>
            <a:r>
              <a:rPr lang="cs-CZ" dirty="0" smtClean="0">
                <a:effectLst/>
              </a:rPr>
              <a:t>den</a:t>
            </a:r>
            <a:r>
              <a:rPr lang="cs-CZ" dirty="0"/>
              <a:t> </a:t>
            </a:r>
            <a:r>
              <a:rPr lang="cs-CZ" dirty="0" smtClean="0"/>
              <a:t>(kromě víkendu).</a:t>
            </a:r>
            <a:r>
              <a:rPr lang="cs-CZ" dirty="0" smtClean="0">
                <a:effectLst/>
              </a:rPr>
              <a:t>              </a:t>
            </a:r>
            <a:r>
              <a:rPr lang="cs-CZ" dirty="0" smtClean="0"/>
              <a:t>Jako rodiče budete mít </a:t>
            </a:r>
            <a:r>
              <a:rPr lang="cs-CZ" dirty="0" smtClean="0">
                <a:effectLst/>
              </a:rPr>
              <a:t>přehled</a:t>
            </a:r>
            <a:r>
              <a:rPr lang="cs-CZ" dirty="0">
                <a:effectLst/>
              </a:rPr>
              <a:t>, co se děti učí. </a:t>
            </a:r>
            <a:r>
              <a:rPr lang="cs-CZ" dirty="0" smtClean="0"/>
              <a:t>                                        </a:t>
            </a:r>
            <a:r>
              <a:rPr lang="cs-CZ" dirty="0" smtClean="0">
                <a:effectLst/>
              </a:rPr>
              <a:t>Úkoly</a:t>
            </a:r>
            <a:r>
              <a:rPr lang="cs-CZ" dirty="0">
                <a:effectLst/>
              </a:rPr>
              <a:t>, prosím, podepisujte. </a:t>
            </a:r>
          </a:p>
          <a:p>
            <a:pPr lvl="0"/>
            <a:r>
              <a:rPr lang="cs-CZ" dirty="0">
                <a:effectLst/>
              </a:rPr>
              <a:t>V pracovních sešitech </a:t>
            </a:r>
            <a:r>
              <a:rPr lang="cs-CZ" dirty="0"/>
              <a:t>DÚ </a:t>
            </a:r>
            <a:r>
              <a:rPr lang="cs-CZ" dirty="0" smtClean="0"/>
              <a:t>značíme hvězdičkou</a:t>
            </a:r>
            <a:r>
              <a:rPr lang="cs-CZ" dirty="0" smtClean="0">
                <a:effectLst/>
              </a:rPr>
              <a:t>. </a:t>
            </a: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dirty="0" smtClean="0">
                <a:effectLst/>
              </a:rPr>
              <a:t>Splnění úkolu bude evidováno razítkem.</a:t>
            </a:r>
            <a:endParaRPr lang="cs-CZ" dirty="0">
              <a:effectLst/>
            </a:endParaRPr>
          </a:p>
          <a:p>
            <a:r>
              <a:rPr lang="cs-CZ" dirty="0" smtClean="0">
                <a:effectLst/>
              </a:rPr>
              <a:t>Připravujte </a:t>
            </a:r>
            <a:r>
              <a:rPr lang="cs-CZ" dirty="0">
                <a:effectLst/>
              </a:rPr>
              <a:t>s dětmi tašku společně. Kontrolujte nůžky, ořezané tužky, </a:t>
            </a:r>
            <a:r>
              <a:rPr lang="cs-CZ" dirty="0" smtClean="0">
                <a:effectLst/>
              </a:rPr>
              <a:t>pastelky. Pero </a:t>
            </a:r>
            <a:r>
              <a:rPr lang="cs-CZ" dirty="0">
                <a:effectLst/>
              </a:rPr>
              <a:t>zatím dobře schovejte. Až dítě přinese pero ze školy, </a:t>
            </a:r>
            <a:r>
              <a:rPr lang="cs-CZ" dirty="0" smtClean="0">
                <a:effectLst/>
              </a:rPr>
              <a:t>může </a:t>
            </a:r>
            <a:r>
              <a:rPr lang="cs-CZ" dirty="0">
                <a:effectLst/>
              </a:rPr>
              <a:t>začít používat. Souvisí s vývojem grafomotoriky ruky.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8FEA48-FB51-4A10-A80D-9A29F222EAD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37" y="5525036"/>
            <a:ext cx="1469272" cy="119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F32B8-E73A-4AA6-A34C-1FBE3768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3842"/>
            <a:ext cx="6347713" cy="132080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Výukové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0FCD19-B03B-43BC-97D5-5473BFAD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31026"/>
            <a:ext cx="6347714" cy="3880773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effectLst/>
              </a:rPr>
              <a:t>Výuka s odpoledním blokem. </a:t>
            </a:r>
            <a:r>
              <a:rPr lang="cs-CZ" dirty="0" smtClean="0"/>
              <a:t>Středa </a:t>
            </a:r>
            <a:r>
              <a:rPr lang="cs-CZ" smtClean="0">
                <a:effectLst/>
              </a:rPr>
              <a:t>do </a:t>
            </a:r>
            <a:r>
              <a:rPr lang="cs-CZ" smtClean="0">
                <a:effectLst/>
              </a:rPr>
              <a:t>14:05 </a:t>
            </a:r>
            <a:r>
              <a:rPr lang="cs-CZ" dirty="0">
                <a:effectLst/>
              </a:rPr>
              <a:t>hod.</a:t>
            </a:r>
          </a:p>
          <a:p>
            <a:pPr lvl="0"/>
            <a:r>
              <a:rPr lang="cs-CZ" dirty="0">
                <a:effectLst/>
              </a:rPr>
              <a:t>Analyticko-syntetická metoda čtení, Hejného matematika, </a:t>
            </a:r>
            <a:r>
              <a:rPr lang="cs-CZ" dirty="0" smtClean="0">
                <a:effectLst/>
              </a:rPr>
              <a:t>badatelství</a:t>
            </a:r>
          </a:p>
          <a:p>
            <a:pPr lvl="0"/>
            <a:r>
              <a:rPr lang="cs-CZ" dirty="0" smtClean="0">
                <a:effectLst/>
              </a:rPr>
              <a:t>Týdenní plány – sdílení informací, sebereflexe žáků</a:t>
            </a:r>
          </a:p>
          <a:p>
            <a:pPr lvl="0"/>
            <a:r>
              <a:rPr lang="cs-CZ" dirty="0" smtClean="0">
                <a:effectLst/>
              </a:rPr>
              <a:t>S</a:t>
            </a:r>
            <a:r>
              <a:rPr lang="cs-CZ" dirty="0">
                <a:effectLst/>
              </a:rPr>
              <a:t> dětmi hodnotíme </a:t>
            </a:r>
            <a:r>
              <a:rPr lang="cs-CZ" dirty="0" smtClean="0">
                <a:effectLst/>
              </a:rPr>
              <a:t>týdenní plán </a:t>
            </a:r>
            <a:r>
              <a:rPr lang="cs-CZ" dirty="0">
                <a:effectLst/>
              </a:rPr>
              <a:t>v pátek, uložíme si ho </a:t>
            </a:r>
            <a:r>
              <a:rPr lang="cs-CZ" dirty="0" smtClean="0">
                <a:effectLst/>
              </a:rPr>
              <a:t>společně do boxu, vždy </a:t>
            </a:r>
            <a:r>
              <a:rPr lang="cs-CZ" dirty="0" smtClean="0"/>
              <a:t>d</a:t>
            </a:r>
            <a:r>
              <a:rPr lang="cs-CZ" dirty="0" smtClean="0">
                <a:effectLst/>
              </a:rPr>
              <a:t>ostanou </a:t>
            </a:r>
            <a:r>
              <a:rPr lang="cs-CZ" dirty="0">
                <a:effectLst/>
              </a:rPr>
              <a:t>nový. Dohlédněte, </a:t>
            </a:r>
            <a:r>
              <a:rPr lang="cs-CZ" dirty="0" smtClean="0">
                <a:effectLst/>
              </a:rPr>
              <a:t>  aby </a:t>
            </a:r>
            <a:r>
              <a:rPr lang="cs-CZ" dirty="0">
                <a:effectLst/>
              </a:rPr>
              <a:t>v tašce měly vždy 1, maximálně 2. </a:t>
            </a:r>
            <a:r>
              <a:rPr lang="cs-CZ" dirty="0" smtClean="0"/>
              <a:t>Sledujte s dětmi, co se daný týden děje a týdenní plán podepište.</a:t>
            </a:r>
            <a:endParaRPr lang="cs-CZ" dirty="0">
              <a:effectLst/>
            </a:endParaRPr>
          </a:p>
          <a:p>
            <a:pPr lvl="0"/>
            <a:r>
              <a:rPr lang="cs-CZ" dirty="0">
                <a:effectLst/>
              </a:rPr>
              <a:t>Neučte děti napřed! Dopřejte jim radost z poznání.</a:t>
            </a:r>
          </a:p>
          <a:p>
            <a:pPr lvl="0"/>
            <a:r>
              <a:rPr lang="cs-CZ" dirty="0">
                <a:effectLst/>
              </a:rPr>
              <a:t>Výuku individualizujeme. Každý má nárok prožít úspěch.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24FB22-0ED1-4293-8369-47C5F9C4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064" y="5511798"/>
            <a:ext cx="613952" cy="8622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389CA3-67C2-46E4-B17B-895BD6D6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08" y="5511799"/>
            <a:ext cx="610023" cy="86220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5CF605-7D61-4A78-A15F-D7B6E23FD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33" y="5509594"/>
            <a:ext cx="610023" cy="8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3C316-DE68-422D-A3FF-B4B9A4CA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4F5DC8-E020-47D1-BFAB-4634725C1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98193"/>
            <a:ext cx="6821512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>
                <a:effectLst/>
              </a:rPr>
              <a:t> </a:t>
            </a:r>
          </a:p>
          <a:p>
            <a:pPr lvl="0"/>
            <a:r>
              <a:rPr lang="cs-CZ" dirty="0" smtClean="0">
                <a:effectLst/>
              </a:rPr>
              <a:t>Preferuji komunikaci prostřednictvím e-mailu.</a:t>
            </a:r>
          </a:p>
          <a:p>
            <a:r>
              <a:rPr lang="cs-CZ" dirty="0" smtClean="0">
                <a:effectLst/>
              </a:rPr>
              <a:t>Ve </a:t>
            </a:r>
            <a:r>
              <a:rPr lang="cs-CZ" dirty="0">
                <a:effectLst/>
              </a:rPr>
              <a:t>vítacím </a:t>
            </a:r>
            <a:r>
              <a:rPr lang="cs-CZ" dirty="0" smtClean="0">
                <a:effectLst/>
              </a:rPr>
              <a:t>dopisu uvádím i svůj </a:t>
            </a:r>
            <a:r>
              <a:rPr lang="cs-CZ" dirty="0">
                <a:effectLst/>
              </a:rPr>
              <a:t>osobní </a:t>
            </a:r>
            <a:r>
              <a:rPr lang="cs-CZ" dirty="0" smtClean="0">
                <a:effectLst/>
              </a:rPr>
              <a:t>telefon. </a:t>
            </a:r>
            <a:r>
              <a:rPr lang="cs-CZ" dirty="0"/>
              <a:t>	 </a:t>
            </a:r>
            <a:r>
              <a:rPr lang="cs-CZ" dirty="0" smtClean="0"/>
              <a:t>          </a:t>
            </a:r>
            <a:r>
              <a:rPr lang="cs-CZ" dirty="0" smtClean="0">
                <a:effectLst/>
              </a:rPr>
              <a:t>Důvěřuji </a:t>
            </a:r>
            <a:r>
              <a:rPr lang="cs-CZ" dirty="0" smtClean="0">
                <a:effectLst/>
              </a:rPr>
              <a:t>Vám</a:t>
            </a:r>
            <a:r>
              <a:rPr lang="cs-CZ" dirty="0" smtClean="0"/>
              <a:t>, </a:t>
            </a:r>
            <a:r>
              <a:rPr lang="cs-CZ" dirty="0" smtClean="0">
                <a:effectLst/>
              </a:rPr>
              <a:t>že </a:t>
            </a:r>
            <a:r>
              <a:rPr lang="cs-CZ" dirty="0">
                <a:effectLst/>
              </a:rPr>
              <a:t>budete volat pouze v nutných případech, ne kvůli úkolům. </a:t>
            </a:r>
            <a:endParaRPr lang="cs-CZ" dirty="0" smtClean="0">
              <a:effectLst/>
            </a:endParaRPr>
          </a:p>
          <a:p>
            <a:pPr lvl="0"/>
            <a:r>
              <a:rPr lang="cs-CZ" dirty="0" smtClean="0">
                <a:effectLst/>
              </a:rPr>
              <a:t>Volejte, pište </a:t>
            </a:r>
            <a:r>
              <a:rPr lang="cs-CZ" dirty="0">
                <a:effectLst/>
              </a:rPr>
              <a:t>7.30 – </a:t>
            </a:r>
            <a:r>
              <a:rPr lang="cs-CZ" dirty="0" smtClean="0">
                <a:effectLst/>
              </a:rPr>
              <a:t>16.00 </a:t>
            </a:r>
            <a:r>
              <a:rPr lang="cs-CZ" dirty="0">
                <a:effectLst/>
              </a:rPr>
              <a:t>hod. </a:t>
            </a:r>
            <a:endParaRPr lang="cs-CZ" dirty="0" smtClean="0">
              <a:effectLst/>
            </a:endParaRPr>
          </a:p>
          <a:p>
            <a:pPr lvl="0"/>
            <a:r>
              <a:rPr lang="cs-CZ" dirty="0" smtClean="0"/>
              <a:t>Všichni zaměstnanci školy jsou povinni reagovat na zprávy (e-mail i </a:t>
            </a:r>
            <a:r>
              <a:rPr lang="cs-CZ" dirty="0" err="1" smtClean="0"/>
              <a:t>sms</a:t>
            </a:r>
            <a:r>
              <a:rPr lang="cs-CZ" dirty="0" smtClean="0"/>
              <a:t>) do 3 dnů.</a:t>
            </a:r>
            <a:endParaRPr lang="cs-CZ" dirty="0" smtClean="0">
              <a:effectLst/>
            </a:endParaRPr>
          </a:p>
          <a:p>
            <a:r>
              <a:rPr lang="cs-CZ" dirty="0" smtClean="0">
                <a:effectLst/>
              </a:rPr>
              <a:t>Respektujte</a:t>
            </a:r>
            <a:r>
              <a:rPr lang="cs-CZ" dirty="0">
                <a:effectLst/>
              </a:rPr>
              <a:t>, prosím, zákaz vjezdu do areálu školy. Vjezd je pouze pro zaměstnance školy.</a:t>
            </a:r>
          </a:p>
          <a:p>
            <a:pPr marL="0" lvl="0" indent="0">
              <a:buNone/>
            </a:pPr>
            <a:endParaRPr lang="cs-CZ" dirty="0">
              <a:effectLst/>
            </a:endParaRPr>
          </a:p>
          <a:p>
            <a:pPr marL="27675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8F2A17-059C-4F16-A4B9-C55A09C82B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42" y="254120"/>
            <a:ext cx="1200110" cy="11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99" y="846481"/>
            <a:ext cx="6347713" cy="13208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Co necháme ve škole v lavici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2308949"/>
            <a:ext cx="8229600" cy="2562388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odovky</a:t>
            </a:r>
          </a:p>
          <a:p>
            <a:r>
              <a:rPr lang="cs-CZ" dirty="0" smtClean="0"/>
              <a:t>modelínu větší</a:t>
            </a:r>
          </a:p>
          <a:p>
            <a:r>
              <a:rPr lang="cs-CZ" dirty="0" smtClean="0"/>
              <a:t>lepidlo</a:t>
            </a:r>
          </a:p>
          <a:p>
            <a:r>
              <a:rPr lang="cs-CZ" dirty="0"/>
              <a:t>t</a:t>
            </a:r>
            <a:r>
              <a:rPr lang="cs-CZ" dirty="0" smtClean="0"/>
              <a:t>abulku s fixem</a:t>
            </a:r>
          </a:p>
          <a:p>
            <a:r>
              <a:rPr lang="cs-CZ" dirty="0" smtClean="0"/>
              <a:t>krychličky</a:t>
            </a:r>
          </a:p>
          <a:p>
            <a:r>
              <a:rPr lang="cs-CZ" dirty="0" smtClean="0"/>
              <a:t>krabici -  ukládání pracovních listů, týdenních plánů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2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DF5A4-7CDF-4369-B5E8-1D3BCB9E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26" y="1202028"/>
            <a:ext cx="6347713" cy="132080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Prostor pro dotazy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3A4B1AB7-89E3-47BC-BB28-073BC05FF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585" y="25228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2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1154</TotalTime>
  <Words>351</Words>
  <Application>Microsoft Office PowerPoint</Application>
  <PresentationFormat>Předvádění na obrazovce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Fazeta</vt:lpstr>
      <vt:lpstr>Třídní schůzky 1.B</vt:lpstr>
      <vt:lpstr>Seznámení</vt:lpstr>
      <vt:lpstr>www.zskunratice.cz</vt:lpstr>
      <vt:lpstr>Administrace – co od vás potřebujeme</vt:lpstr>
      <vt:lpstr>Domácí příprava</vt:lpstr>
      <vt:lpstr>Výukové materiály</vt:lpstr>
      <vt:lpstr>Komunikace</vt:lpstr>
      <vt:lpstr>Co necháme ve škole v lavici</vt:lpstr>
      <vt:lpstr>Prostor pro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schůzky 1.D</dc:title>
  <dc:creator>Markéta Vokurková</dc:creator>
  <cp:lastModifiedBy>Aneta Molinová</cp:lastModifiedBy>
  <cp:revision>18</cp:revision>
  <dcterms:created xsi:type="dcterms:W3CDTF">2020-08-29T08:52:56Z</dcterms:created>
  <dcterms:modified xsi:type="dcterms:W3CDTF">2021-09-01T08:19:42Z</dcterms:modified>
</cp:coreProperties>
</file>