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2" r:id="rId10"/>
    <p:sldId id="263" r:id="rId11"/>
  </p:sldIdLst>
  <p:sldSz cx="9144000" cy="6858000" type="screen4x3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6299E-B166-4094-92E9-A2004EDEA9FC}" v="84" dt="2020-08-30T10:56:17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Vokurková" userId="89fe6d7c-2515-4a8c-9ef2-55a86139385b" providerId="ADAL" clId="{1146299E-B166-4094-92E9-A2004EDEA9FC}"/>
    <pc:docChg chg="custSel addSld modSld sldOrd modMainMaster">
      <pc:chgData name="Markéta Vokurková" userId="89fe6d7c-2515-4a8c-9ef2-55a86139385b" providerId="ADAL" clId="{1146299E-B166-4094-92E9-A2004EDEA9FC}" dt="2020-08-31T19:30:53.604" v="2149" actId="20577"/>
      <pc:docMkLst>
        <pc:docMk/>
      </pc:docMkLst>
      <pc:sldChg chg="modSp">
        <pc:chgData name="Markéta Vokurková" userId="89fe6d7c-2515-4a8c-9ef2-55a86139385b" providerId="ADAL" clId="{1146299E-B166-4094-92E9-A2004EDEA9FC}" dt="2020-08-30T10:55:49.702" v="221"/>
        <pc:sldMkLst>
          <pc:docMk/>
          <pc:sldMk cId="2621769685" sldId="256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621769685" sldId="256"/>
            <ac:spMk id="2" creationId="{071A0E17-4CF5-47A7-98EE-8820086A91F1}"/>
          </ac:spMkLst>
        </pc:spChg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621769685" sldId="256"/>
            <ac:spMk id="3" creationId="{97F5C4ED-CEA0-4B64-AA4C-27C93418BC25}"/>
          </ac:spMkLst>
        </pc:spChg>
      </pc:sldChg>
      <pc:sldChg chg="addSp delSp modSp mod setBg">
        <pc:chgData name="Markéta Vokurková" userId="89fe6d7c-2515-4a8c-9ef2-55a86139385b" providerId="ADAL" clId="{1146299E-B166-4094-92E9-A2004EDEA9FC}" dt="2020-08-31T19:13:44.872" v="598" actId="20577"/>
        <pc:sldMkLst>
          <pc:docMk/>
          <pc:sldMk cId="2076519405" sldId="257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076519405" sldId="257"/>
            <ac:spMk id="2" creationId="{568857BA-9514-4DC7-955B-25F147FD4EE5}"/>
          </ac:spMkLst>
        </pc:spChg>
        <pc:spChg chg="mod">
          <ac:chgData name="Markéta Vokurková" userId="89fe6d7c-2515-4a8c-9ef2-55a86139385b" providerId="ADAL" clId="{1146299E-B166-4094-92E9-A2004EDEA9FC}" dt="2020-08-31T19:13:44.872" v="598" actId="20577"/>
          <ac:spMkLst>
            <pc:docMk/>
            <pc:sldMk cId="2076519405" sldId="257"/>
            <ac:spMk id="3" creationId="{8CD24C5E-8903-4725-9E6A-66D00DBDCBF9}"/>
          </ac:spMkLst>
        </pc:spChg>
        <pc:picChg chg="del">
          <ac:chgData name="Markéta Vokurková" userId="89fe6d7c-2515-4a8c-9ef2-55a86139385b" providerId="ADAL" clId="{1146299E-B166-4094-92E9-A2004EDEA9FC}" dt="2020-08-29T18:32:55.342" v="189" actId="478"/>
          <ac:picMkLst>
            <pc:docMk/>
            <pc:sldMk cId="2076519405" sldId="257"/>
            <ac:picMk id="5" creationId="{35BD381D-0576-4276-8AE4-AC9103F9A7C7}"/>
          </ac:picMkLst>
        </pc:picChg>
        <pc:picChg chg="add del mod">
          <ac:chgData name="Markéta Vokurková" userId="89fe6d7c-2515-4a8c-9ef2-55a86139385b" providerId="ADAL" clId="{1146299E-B166-4094-92E9-A2004EDEA9FC}" dt="2020-08-29T18:31:44.887" v="186" actId="478"/>
          <ac:picMkLst>
            <pc:docMk/>
            <pc:sldMk cId="2076519405" sldId="257"/>
            <ac:picMk id="6" creationId="{D9AD3C67-16D7-40F7-8D69-BBD55872200C}"/>
          </ac:picMkLst>
        </pc:picChg>
        <pc:picChg chg="add mod">
          <ac:chgData name="Markéta Vokurková" userId="89fe6d7c-2515-4a8c-9ef2-55a86139385b" providerId="ADAL" clId="{1146299E-B166-4094-92E9-A2004EDEA9FC}" dt="2020-08-30T10:56:37.946" v="233" actId="1076"/>
          <ac:picMkLst>
            <pc:docMk/>
            <pc:sldMk cId="2076519405" sldId="257"/>
            <ac:picMk id="8" creationId="{3832D0B2-6A1B-4942-B870-730FA734A94A}"/>
          </ac:picMkLst>
        </pc:picChg>
        <pc:picChg chg="add mod">
          <ac:chgData name="Markéta Vokurková" userId="89fe6d7c-2515-4a8c-9ef2-55a86139385b" providerId="ADAL" clId="{1146299E-B166-4094-92E9-A2004EDEA9FC}" dt="2020-08-30T10:56:34.900" v="232" actId="1076"/>
          <ac:picMkLst>
            <pc:docMk/>
            <pc:sldMk cId="2076519405" sldId="257"/>
            <ac:picMk id="10" creationId="{F7BAC222-8B66-4841-BCA8-32EEC698B036}"/>
          </ac:picMkLst>
        </pc:picChg>
        <pc:picChg chg="add mod">
          <ac:chgData name="Markéta Vokurková" userId="89fe6d7c-2515-4a8c-9ef2-55a86139385b" providerId="ADAL" clId="{1146299E-B166-4094-92E9-A2004EDEA9FC}" dt="2020-08-30T10:56:43.314" v="234" actId="1076"/>
          <ac:picMkLst>
            <pc:docMk/>
            <pc:sldMk cId="2076519405" sldId="257"/>
            <ac:picMk id="12" creationId="{0BFFE6D9-092A-426C-B387-669FDA3617F2}"/>
          </ac:picMkLst>
        </pc:picChg>
      </pc:sldChg>
      <pc:sldChg chg="addSp modSp mod">
        <pc:chgData name="Markéta Vokurková" userId="89fe6d7c-2515-4a8c-9ef2-55a86139385b" providerId="ADAL" clId="{1146299E-B166-4094-92E9-A2004EDEA9FC}" dt="2020-08-30T11:03:47.448" v="518" actId="20577"/>
        <pc:sldMkLst>
          <pc:docMk/>
          <pc:sldMk cId="1641465496" sldId="258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1641465496" sldId="258"/>
            <ac:spMk id="2" creationId="{8233CAAF-E5CB-438D-A858-AAB9DF6DD72C}"/>
          </ac:spMkLst>
        </pc:spChg>
        <pc:spChg chg="mod">
          <ac:chgData name="Markéta Vokurková" userId="89fe6d7c-2515-4a8c-9ef2-55a86139385b" providerId="ADAL" clId="{1146299E-B166-4094-92E9-A2004EDEA9FC}" dt="2020-08-30T11:03:47.448" v="518" actId="20577"/>
          <ac:spMkLst>
            <pc:docMk/>
            <pc:sldMk cId="1641465496" sldId="258"/>
            <ac:spMk id="3" creationId="{05F1EE5B-FFF6-4D02-8A96-F6737D729E10}"/>
          </ac:spMkLst>
        </pc:spChg>
        <pc:picChg chg="add mod">
          <ac:chgData name="Markéta Vokurková" userId="89fe6d7c-2515-4a8c-9ef2-55a86139385b" providerId="ADAL" clId="{1146299E-B166-4094-92E9-A2004EDEA9FC}" dt="2020-08-30T10:56:50.735" v="235" actId="1076"/>
          <ac:picMkLst>
            <pc:docMk/>
            <pc:sldMk cId="1641465496" sldId="258"/>
            <ac:picMk id="5" creationId="{2AADE1C6-BF45-4C4D-999E-62F86D95061F}"/>
          </ac:picMkLst>
        </pc:picChg>
      </pc:sldChg>
      <pc:sldChg chg="delSp modSp mod">
        <pc:chgData name="Markéta Vokurková" userId="89fe6d7c-2515-4a8c-9ef2-55a86139385b" providerId="ADAL" clId="{1146299E-B166-4094-92E9-A2004EDEA9FC}" dt="2020-08-31T19:23:56.085" v="1699" actId="6549"/>
        <pc:sldMkLst>
          <pc:docMk/>
          <pc:sldMk cId="565229934" sldId="259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565229934" sldId="259"/>
            <ac:spMk id="2" creationId="{E543ADB8-7566-4229-909D-B4A4328A155A}"/>
          </ac:spMkLst>
        </pc:spChg>
        <pc:spChg chg="mod">
          <ac:chgData name="Markéta Vokurková" userId="89fe6d7c-2515-4a8c-9ef2-55a86139385b" providerId="ADAL" clId="{1146299E-B166-4094-92E9-A2004EDEA9FC}" dt="2020-08-31T19:23:56.085" v="1699" actId="6549"/>
          <ac:spMkLst>
            <pc:docMk/>
            <pc:sldMk cId="565229934" sldId="259"/>
            <ac:spMk id="3" creationId="{EA793797-1865-4B27-8268-98F6B3133D91}"/>
          </ac:spMkLst>
        </pc:spChg>
        <pc:picChg chg="del mod">
          <ac:chgData name="Markéta Vokurková" userId="89fe6d7c-2515-4a8c-9ef2-55a86139385b" providerId="ADAL" clId="{1146299E-B166-4094-92E9-A2004EDEA9FC}" dt="2020-08-30T10:57:43.116" v="245" actId="478"/>
          <ac:picMkLst>
            <pc:docMk/>
            <pc:sldMk cId="565229934" sldId="259"/>
            <ac:picMk id="5" creationId="{994174C7-16BA-40A6-A28E-165FF767AC22}"/>
          </ac:picMkLst>
        </pc:picChg>
        <pc:picChg chg="mod">
          <ac:chgData name="Markéta Vokurková" userId="89fe6d7c-2515-4a8c-9ef2-55a86139385b" providerId="ADAL" clId="{1146299E-B166-4094-92E9-A2004EDEA9FC}" dt="2020-08-30T10:57:37.865" v="244" actId="1076"/>
          <ac:picMkLst>
            <pc:docMk/>
            <pc:sldMk cId="565229934" sldId="259"/>
            <ac:picMk id="7" creationId="{4C50C65A-C22A-4434-8A5B-2B5F5E957D06}"/>
          </ac:picMkLst>
        </pc:picChg>
      </pc:sldChg>
      <pc:sldChg chg="addSp modSp mod">
        <pc:chgData name="Markéta Vokurková" userId="89fe6d7c-2515-4a8c-9ef2-55a86139385b" providerId="ADAL" clId="{1146299E-B166-4094-92E9-A2004EDEA9FC}" dt="2020-08-31T19:24:28.423" v="1742" actId="20577"/>
        <pc:sldMkLst>
          <pc:docMk/>
          <pc:sldMk cId="1456008121" sldId="260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1456008121" sldId="260"/>
            <ac:spMk id="2" creationId="{E2A33DC4-B896-4C1E-8A06-540E402D46BF}"/>
          </ac:spMkLst>
        </pc:spChg>
        <pc:spChg chg="mod">
          <ac:chgData name="Markéta Vokurková" userId="89fe6d7c-2515-4a8c-9ef2-55a86139385b" providerId="ADAL" clId="{1146299E-B166-4094-92E9-A2004EDEA9FC}" dt="2020-08-31T19:24:28.423" v="1742" actId="20577"/>
          <ac:spMkLst>
            <pc:docMk/>
            <pc:sldMk cId="1456008121" sldId="260"/>
            <ac:spMk id="3" creationId="{6A28301B-BDC1-4B25-9064-C7E96CBB2B29}"/>
          </ac:spMkLst>
        </pc:spChg>
        <pc:picChg chg="add mod">
          <ac:chgData name="Markéta Vokurková" userId="89fe6d7c-2515-4a8c-9ef2-55a86139385b" providerId="ADAL" clId="{1146299E-B166-4094-92E9-A2004EDEA9FC}" dt="2020-08-30T10:57:49.633" v="246" actId="1076"/>
          <ac:picMkLst>
            <pc:docMk/>
            <pc:sldMk cId="1456008121" sldId="260"/>
            <ac:picMk id="4" creationId="{E2EAFF0D-6FDD-47C1-B154-8EB51854EE55}"/>
          </ac:picMkLst>
        </pc:picChg>
        <pc:picChg chg="mod">
          <ac:chgData name="Markéta Vokurková" userId="89fe6d7c-2515-4a8c-9ef2-55a86139385b" providerId="ADAL" clId="{1146299E-B166-4094-92E9-A2004EDEA9FC}" dt="2020-08-30T10:57:56.427" v="247" actId="1076"/>
          <ac:picMkLst>
            <pc:docMk/>
            <pc:sldMk cId="1456008121" sldId="260"/>
            <ac:picMk id="8" creationId="{8D93AF50-84DB-404A-A44F-424E33E245E7}"/>
          </ac:picMkLst>
        </pc:picChg>
        <pc:picChg chg="mod">
          <ac:chgData name="Markéta Vokurková" userId="89fe6d7c-2515-4a8c-9ef2-55a86139385b" providerId="ADAL" clId="{1146299E-B166-4094-92E9-A2004EDEA9FC}" dt="2020-08-30T11:00:29.922" v="297" actId="1076"/>
          <ac:picMkLst>
            <pc:docMk/>
            <pc:sldMk cId="1456008121" sldId="260"/>
            <ac:picMk id="10" creationId="{A68FEA48-FB51-4A10-A80D-9A29F222EAD2}"/>
          </ac:picMkLst>
        </pc:picChg>
      </pc:sldChg>
      <pc:sldChg chg="modSp mod">
        <pc:chgData name="Markéta Vokurková" userId="89fe6d7c-2515-4a8c-9ef2-55a86139385b" providerId="ADAL" clId="{1146299E-B166-4094-92E9-A2004EDEA9FC}" dt="2020-08-31T19:27:24.678" v="1918" actId="5793"/>
        <pc:sldMkLst>
          <pc:docMk/>
          <pc:sldMk cId="483849466" sldId="261"/>
        </pc:sldMkLst>
        <pc:spChg chg="mod">
          <ac:chgData name="Markéta Vokurková" userId="89fe6d7c-2515-4a8c-9ef2-55a86139385b" providerId="ADAL" clId="{1146299E-B166-4094-92E9-A2004EDEA9FC}" dt="2020-08-31T19:26:45.161" v="1874" actId="20577"/>
          <ac:spMkLst>
            <pc:docMk/>
            <pc:sldMk cId="483849466" sldId="261"/>
            <ac:spMk id="2" creationId="{79E3C316-DE68-422D-A3FF-B4B9A4CA69AB}"/>
          </ac:spMkLst>
        </pc:spChg>
        <pc:spChg chg="mod">
          <ac:chgData name="Markéta Vokurková" userId="89fe6d7c-2515-4a8c-9ef2-55a86139385b" providerId="ADAL" clId="{1146299E-B166-4094-92E9-A2004EDEA9FC}" dt="2020-08-31T19:27:24.678" v="1918" actId="5793"/>
          <ac:spMkLst>
            <pc:docMk/>
            <pc:sldMk cId="483849466" sldId="261"/>
            <ac:spMk id="3" creationId="{164F5DC8-E020-47D1-BFAB-4634725C1D66}"/>
          </ac:spMkLst>
        </pc:spChg>
        <pc:picChg chg="mod">
          <ac:chgData name="Markéta Vokurková" userId="89fe6d7c-2515-4a8c-9ef2-55a86139385b" providerId="ADAL" clId="{1146299E-B166-4094-92E9-A2004EDEA9FC}" dt="2020-08-30T11:00:34.289" v="298" actId="1076"/>
          <ac:picMkLst>
            <pc:docMk/>
            <pc:sldMk cId="483849466" sldId="261"/>
            <ac:picMk id="5" creationId="{8C8F2A17-059C-4F16-A4B9-C55A09C82BDE}"/>
          </ac:picMkLst>
        </pc:picChg>
        <pc:picChg chg="mod">
          <ac:chgData name="Markéta Vokurková" userId="89fe6d7c-2515-4a8c-9ef2-55a86139385b" providerId="ADAL" clId="{1146299E-B166-4094-92E9-A2004EDEA9FC}" dt="2020-08-30T11:00:38.250" v="299" actId="1076"/>
          <ac:picMkLst>
            <pc:docMk/>
            <pc:sldMk cId="483849466" sldId="261"/>
            <ac:picMk id="7" creationId="{49504D28-C8A9-440E-9163-42D01D9DF557}"/>
          </ac:picMkLst>
        </pc:picChg>
      </pc:sldChg>
      <pc:sldChg chg="modSp">
        <pc:chgData name="Markéta Vokurková" userId="89fe6d7c-2515-4a8c-9ef2-55a86139385b" providerId="ADAL" clId="{1146299E-B166-4094-92E9-A2004EDEA9FC}" dt="2020-08-30T10:56:17.053" v="227"/>
        <pc:sldMkLst>
          <pc:docMk/>
          <pc:sldMk cId="2839215737" sldId="262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839215737" sldId="262"/>
            <ac:spMk id="2" creationId="{1F2DF5A4-7CDF-4369-B5E8-1D3BCB9E10CB}"/>
          </ac:spMkLst>
        </pc:spChg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839215737" sldId="262"/>
            <ac:spMk id="4" creationId="{4260C18A-AB01-44E6-A9CE-4529D7DE3DD6}"/>
          </ac:spMkLst>
        </pc:spChg>
        <pc:picChg chg="mod">
          <ac:chgData name="Markéta Vokurková" userId="89fe6d7c-2515-4a8c-9ef2-55a86139385b" providerId="ADAL" clId="{1146299E-B166-4094-92E9-A2004EDEA9FC}" dt="2020-08-30T10:56:17.053" v="227"/>
          <ac:picMkLst>
            <pc:docMk/>
            <pc:sldMk cId="2839215737" sldId="262"/>
            <ac:picMk id="1026" creationId="{3A4B1AB7-89E3-47BC-BB28-073BC05FFFD0}"/>
          </ac:picMkLst>
        </pc:picChg>
      </pc:sldChg>
      <pc:sldChg chg="delSp modSp setBg delDesignElem">
        <pc:chgData name="Markéta Vokurková" userId="89fe6d7c-2515-4a8c-9ef2-55a86139385b" providerId="ADAL" clId="{1146299E-B166-4094-92E9-A2004EDEA9FC}" dt="2020-08-30T10:56:17.053" v="227"/>
        <pc:sldMkLst>
          <pc:docMk/>
          <pc:sldMk cId="976052389" sldId="263"/>
        </pc:sldMkLst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k cId="976052389" sldId="263"/>
            <ac:spMk id="2" creationId="{E1AC7AC7-879F-4833-BBCE-94C5D60B3C35}"/>
          </ac:spMkLst>
        </pc:spChg>
        <pc:picChg chg="mod">
          <ac:chgData name="Markéta Vokurková" userId="89fe6d7c-2515-4a8c-9ef2-55a86139385b" providerId="ADAL" clId="{1146299E-B166-4094-92E9-A2004EDEA9FC}" dt="2020-08-30T10:56:17.053" v="227"/>
          <ac:picMkLst>
            <pc:docMk/>
            <pc:sldMk cId="976052389" sldId="263"/>
            <ac:picMk id="5" creationId="{020E12C7-C152-4DC7-9614-C8717BB1822A}"/>
          </ac:picMkLst>
        </pc:picChg>
        <pc:picChg chg="del">
          <ac:chgData name="Markéta Vokurková" userId="89fe6d7c-2515-4a8c-9ef2-55a86139385b" providerId="ADAL" clId="{1146299E-B166-4094-92E9-A2004EDEA9FC}" dt="2020-08-30T10:55:49.702" v="221"/>
          <ac:picMkLst>
            <pc:docMk/>
            <pc:sldMk cId="976052389" sldId="263"/>
            <ac:picMk id="23" creationId="{76AAFF90-89E1-46D5-B8B5-3BFDBB92D867}"/>
          </ac:picMkLst>
        </pc:picChg>
      </pc:sldChg>
      <pc:sldChg chg="addSp modSp mod ord">
        <pc:chgData name="Markéta Vokurková" userId="89fe6d7c-2515-4a8c-9ef2-55a86139385b" providerId="ADAL" clId="{1146299E-B166-4094-92E9-A2004EDEA9FC}" dt="2020-08-31T19:30:53.604" v="2149" actId="20577"/>
        <pc:sldMkLst>
          <pc:docMk/>
          <pc:sldMk cId="3774653049" sldId="264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3774653049" sldId="264"/>
            <ac:spMk id="2" creationId="{F7EF32B8-E73A-4AA6-A34C-1FBE37689AC5}"/>
          </ac:spMkLst>
        </pc:spChg>
        <pc:spChg chg="mod">
          <ac:chgData name="Markéta Vokurková" userId="89fe6d7c-2515-4a8c-9ef2-55a86139385b" providerId="ADAL" clId="{1146299E-B166-4094-92E9-A2004EDEA9FC}" dt="2020-08-31T19:30:53.604" v="2149" actId="20577"/>
          <ac:spMkLst>
            <pc:docMk/>
            <pc:sldMk cId="3774653049" sldId="264"/>
            <ac:spMk id="3" creationId="{870FCD19-B03B-43BC-97D5-5473BFAD0748}"/>
          </ac:spMkLst>
        </pc:spChg>
        <pc:picChg chg="mod">
          <ac:chgData name="Markéta Vokurková" userId="89fe6d7c-2515-4a8c-9ef2-55a86139385b" providerId="ADAL" clId="{1146299E-B166-4094-92E9-A2004EDEA9FC}" dt="2020-08-30T10:57:19.664" v="241" actId="1076"/>
          <ac:picMkLst>
            <pc:docMk/>
            <pc:sldMk cId="3774653049" sldId="264"/>
            <ac:picMk id="5" creationId="{FD24FB22-0ED1-4293-8369-47C5F9C4FFDD}"/>
          </ac:picMkLst>
        </pc:picChg>
        <pc:picChg chg="add mod">
          <ac:chgData name="Markéta Vokurková" userId="89fe6d7c-2515-4a8c-9ef2-55a86139385b" providerId="ADAL" clId="{1146299E-B166-4094-92E9-A2004EDEA9FC}" dt="2020-08-30T10:57:06.823" v="237" actId="14100"/>
          <ac:picMkLst>
            <pc:docMk/>
            <pc:sldMk cId="3774653049" sldId="264"/>
            <ac:picMk id="6" creationId="{AF1CDBBA-577C-40DA-BC34-93490B6D8246}"/>
          </ac:picMkLst>
        </pc:picChg>
        <pc:picChg chg="mod">
          <ac:chgData name="Markéta Vokurková" userId="89fe6d7c-2515-4a8c-9ef2-55a86139385b" providerId="ADAL" clId="{1146299E-B166-4094-92E9-A2004EDEA9FC}" dt="2020-08-30T10:57:17.521" v="240" actId="1076"/>
          <ac:picMkLst>
            <pc:docMk/>
            <pc:sldMk cId="3774653049" sldId="264"/>
            <ac:picMk id="7" creationId="{18389CA3-67C2-46E4-B17B-895BD6D636D9}"/>
          </ac:picMkLst>
        </pc:picChg>
        <pc:picChg chg="mod">
          <ac:chgData name="Markéta Vokurková" userId="89fe6d7c-2515-4a8c-9ef2-55a86139385b" providerId="ADAL" clId="{1146299E-B166-4094-92E9-A2004EDEA9FC}" dt="2020-08-30T10:57:26.769" v="242" actId="1076"/>
          <ac:picMkLst>
            <pc:docMk/>
            <pc:sldMk cId="3774653049" sldId="264"/>
            <ac:picMk id="9" creationId="{AC5CF605-7D61-4A78-A15F-D7B6E23FD9AF}"/>
          </ac:picMkLst>
        </pc:picChg>
      </pc:sldChg>
      <pc:sldChg chg="modSp new mod">
        <pc:chgData name="Markéta Vokurková" userId="89fe6d7c-2515-4a8c-9ef2-55a86139385b" providerId="ADAL" clId="{1146299E-B166-4094-92E9-A2004EDEA9FC}" dt="2020-08-31T19:29:42.864" v="2088" actId="5793"/>
        <pc:sldMkLst>
          <pc:docMk/>
          <pc:sldMk cId="4245205569" sldId="265"/>
        </pc:sldMkLst>
        <pc:spChg chg="mod">
          <ac:chgData name="Markéta Vokurková" userId="89fe6d7c-2515-4a8c-9ef2-55a86139385b" providerId="ADAL" clId="{1146299E-B166-4094-92E9-A2004EDEA9FC}" dt="2020-08-30T11:01:29.791" v="315" actId="20577"/>
          <ac:spMkLst>
            <pc:docMk/>
            <pc:sldMk cId="4245205569" sldId="265"/>
            <ac:spMk id="2" creationId="{55987192-6CC1-4AD0-944A-88B65DA5AAC3}"/>
          </ac:spMkLst>
        </pc:spChg>
        <pc:spChg chg="mod">
          <ac:chgData name="Markéta Vokurková" userId="89fe6d7c-2515-4a8c-9ef2-55a86139385b" providerId="ADAL" clId="{1146299E-B166-4094-92E9-A2004EDEA9FC}" dt="2020-08-31T19:29:42.864" v="2088" actId="5793"/>
          <ac:spMkLst>
            <pc:docMk/>
            <pc:sldMk cId="4245205569" sldId="265"/>
            <ac:spMk id="3" creationId="{2EA020BB-F7E4-4146-9CD6-EEFC691C8F21}"/>
          </ac:spMkLst>
        </pc:spChg>
      </pc:sldChg>
      <pc:sldMasterChg chg="setBg modSldLayout">
        <pc:chgData name="Markéta Vokurková" userId="89fe6d7c-2515-4a8c-9ef2-55a86139385b" providerId="ADAL" clId="{1146299E-B166-4094-92E9-A2004EDEA9FC}" dt="2020-08-29T09:02:09.805" v="74"/>
        <pc:sldMasterMkLst>
          <pc:docMk/>
          <pc:sldMasterMk cId="326527420" sldId="2147483660"/>
        </pc:sldMasterMkLst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209614085" sldId="2147483661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451045745" sldId="2147483662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877172624" sldId="2147483663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340985569" sldId="2147483664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75417714" sldId="2147483665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20724996" sldId="2147483666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743805995" sldId="2147483667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590191744" sldId="2147483668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871189157" sldId="2147483669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640844519" sldId="2147483670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00167106" sldId="2147483671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819729531" sldId="2147483672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3110021" sldId="2147483673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975067821" sldId="2147483674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423706617" sldId="2147483675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748198338" sldId="2147483676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896863534" sldId="2147483677"/>
          </pc:sldLayoutMkLst>
        </pc:sldLayoutChg>
      </pc:sldMasterChg>
      <pc:sldMasterChg chg="modSp modSldLayout">
        <pc:chgData name="Markéta Vokurková" userId="89fe6d7c-2515-4a8c-9ef2-55a86139385b" providerId="ADAL" clId="{1146299E-B166-4094-92E9-A2004EDEA9FC}" dt="2020-08-30T10:56:17.053" v="227"/>
        <pc:sldMasterMkLst>
          <pc:docMk/>
          <pc:sldMasterMk cId="3994545810" sldId="2147483678"/>
        </pc:sldMasterMkLst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9" creationId="{00000000-0000-0000-0000-000000000000}"/>
          </ac:spMkLst>
        </pc:s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7" creationId="{32ABC1A6-8856-41D7-BF42-7ED8D4AC1C81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1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2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3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5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57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60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62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7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8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9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96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00" creationId="{00000000-0000-0000-0000-000000000000}"/>
          </ac:grpSpMkLst>
        </pc:grp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686909370" sldId="2147483679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686909370" sldId="2147483679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686909370" sldId="2147483679"/>
              <ac:spMk id="3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3727892894" sldId="2147483681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727892894" sldId="2147483681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727892894" sldId="2147483681"/>
              <ac:spMk id="3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1908329638" sldId="2147483682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908329638" sldId="2147483682"/>
              <ac:spMk id="4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908329638" sldId="2147483682"/>
              <ac:spMk id="9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3976002651" sldId="2147483683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3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5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11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13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1035221750" sldId="2147483686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035221750" sldId="2147483686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035221750" sldId="2147483686"/>
              <ac:spMk id="3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035221750" sldId="2147483686"/>
              <ac:spMk id="4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4130698002" sldId="2147483687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4130698002" sldId="2147483687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4130698002" sldId="2147483687"/>
              <ac:spMk id="3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4130698002" sldId="2147483687"/>
              <ac:spMk id="4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3906823446" sldId="2147483689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06823446" sldId="2147483689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06823446" sldId="214748368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77724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49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43399"/>
            <a:ext cx="64008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90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1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498316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4983161"/>
          </a:xfrm>
        </p:spPr>
        <p:txBody>
          <a:bodyPr vert="eaVert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8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1"/>
            <a:ext cx="77724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697164"/>
            <a:ext cx="7772400" cy="1131887"/>
          </a:xfrm>
        </p:spPr>
        <p:txBody>
          <a:bodyPr rtlCol="0"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 hasCustomPrompt="1"/>
          </p:nvPr>
        </p:nvSpPr>
        <p:spPr>
          <a:xfrm>
            <a:off x="459604" y="1828801"/>
            <a:ext cx="4041648" cy="3429255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828786"/>
            <a:ext cx="4038600" cy="3429015"/>
          </a:xfrm>
        </p:spPr>
        <p:txBody>
          <a:bodyPr rtlCol="0"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2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840825"/>
            <a:ext cx="4040188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3" hasCustomPrompt="1"/>
          </p:nvPr>
        </p:nvSpPr>
        <p:spPr>
          <a:xfrm>
            <a:off x="457200" y="2453473"/>
            <a:ext cx="4041648" cy="2834031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1" y="1840825"/>
            <a:ext cx="4041775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 hasCustomPrompt="1"/>
          </p:nvPr>
        </p:nvSpPr>
        <p:spPr>
          <a:xfrm>
            <a:off x="4650928" y="2453475"/>
            <a:ext cx="4041648" cy="2833709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00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5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93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907088" y="266700"/>
            <a:ext cx="3008313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19138" y="273052"/>
            <a:ext cx="4995863" cy="4984748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5907088" y="2438402"/>
            <a:ext cx="3008313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22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79577" y="228600"/>
            <a:ext cx="5711824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1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1508127" y="1597800"/>
            <a:ext cx="6054724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679577" y="5579250"/>
            <a:ext cx="5711824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9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46262"/>
            <a:ext cx="82296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019207" y="6137409"/>
            <a:ext cx="274073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77617" y="6137409"/>
            <a:ext cx="87978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75073" y="613740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Skupina 6" descr="Keře na mořském pobřeží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/>
        </p:nvGrpSpPr>
        <p:grpSpPr>
          <a:xfrm>
            <a:off x="8335" y="4291013"/>
            <a:ext cx="9135665" cy="2589212"/>
            <a:chOff x="11112" y="4291013"/>
            <a:chExt cx="12180887" cy="2589212"/>
          </a:xfrm>
        </p:grpSpPr>
        <p:sp>
          <p:nvSpPr>
            <p:cNvPr id="8" name="Ová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35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Volný tvar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cs-CZ" sz="1350" noProof="0" dirty="0"/>
            </a:p>
          </p:txBody>
        </p:sp>
        <p:grpSp>
          <p:nvGrpSpPr>
            <p:cNvPr id="11" name="Skupina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Skupina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Skupina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Volný tvar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  <p:sp>
                <p:nvSpPr>
                  <p:cNvPr id="119" name="Volný tvar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</p:grpSp>
            <p:grpSp>
              <p:nvGrpSpPr>
                <p:cNvPr id="96" name="Skupina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Volný tvar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  <p:sp>
                <p:nvSpPr>
                  <p:cNvPr id="117" name="Volný tvar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</p:grpSp>
            <p:sp>
              <p:nvSpPr>
                <p:cNvPr id="97" name="Volný tvar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98" name="Volný tvar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99" name="Volný tvar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grpSp>
              <p:nvGrpSpPr>
                <p:cNvPr id="100" name="Skupina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Volný tvar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  <p:sp>
                <p:nvSpPr>
                  <p:cNvPr id="113" name="Volný tvar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  <p:sp>
                <p:nvSpPr>
                  <p:cNvPr id="114" name="Volný tvar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  <p:sp>
                <p:nvSpPr>
                  <p:cNvPr id="115" name="Volný tvar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</p:grpSp>
            <p:sp>
              <p:nvSpPr>
                <p:cNvPr id="101" name="Volný tvar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2" name="Volný tvar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3" name="Volný tvar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4" name="Volný tvar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5" name="Volný tvar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6" name="Volný tvar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7" name="Volný tvar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8" name="Volný tvar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09" name="Volný tvar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10" name="Volný tvar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111" name="Volný tvar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</p:grpSp>
          <p:sp>
            <p:nvSpPr>
              <p:cNvPr id="56" name="Volný tvar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grpSp>
            <p:nvGrpSpPr>
              <p:cNvPr id="57" name="Skupina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Volný tvar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93" name="Volný tvar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94" name="Volný tvar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</p:grpSp>
          <p:sp>
            <p:nvSpPr>
              <p:cNvPr id="58" name="Volný tvar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59" name="Volný tvar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grpSp>
            <p:nvGrpSpPr>
              <p:cNvPr id="60" name="Skupina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Volný tvar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91" name="Volný tvar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</p:grpSp>
          <p:sp>
            <p:nvSpPr>
              <p:cNvPr id="61" name="Volný tvar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grpSp>
            <p:nvGrpSpPr>
              <p:cNvPr id="62" name="Skupina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Volný tvar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84" name="Volný tvar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grpSp>
              <p:nvGrpSpPr>
                <p:cNvPr id="85" name="Skupina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Volný tvar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  <p:sp>
                <p:nvSpPr>
                  <p:cNvPr id="89" name="Volný tvar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cs-CZ" sz="1350" noProof="0" dirty="0"/>
                  </a:p>
                </p:txBody>
              </p:sp>
            </p:grpSp>
            <p:sp>
              <p:nvSpPr>
                <p:cNvPr id="86" name="Volný tvar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87" name="Volný tvar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</p:grpSp>
          <p:sp>
            <p:nvSpPr>
              <p:cNvPr id="63" name="Volný tvar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64" name="Volný tvar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65" name="Volný tvar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66" name="Volný tvar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67" name="Volný tvar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68" name="Volný tvar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69" name="Volný tvar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0" name="Volný tvar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1" name="Volný tvar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2" name="Volný tvar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3" name="Volný tvar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4" name="Volný tvar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grpSp>
            <p:nvGrpSpPr>
              <p:cNvPr id="75" name="Skupina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Volný tvar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82" name="Volný tvar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</p:grpSp>
          <p:sp>
            <p:nvSpPr>
              <p:cNvPr id="76" name="Volný tvar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7" name="Volný tvar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8" name="Volný tvar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79" name="Volný tvar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80" name="Volný tvar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</p:grpSp>
        <p:grpSp>
          <p:nvGrpSpPr>
            <p:cNvPr id="12" name="Skupina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Skupina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Volný tvar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1" name="Volný tvar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2" name="Volný tvar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3" name="Volný tvar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4" name="Volný tvar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5" name="Volný tvar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6" name="Volný tvar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7" name="Volný tvar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8" name="Volný tvar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49" name="Volný tvar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50" name="Volný tvar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51" name="Volný tvar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52" name="Volný tvar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53" name="Volný tvar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  <p:sp>
              <p:nvSpPr>
                <p:cNvPr id="54" name="Volný tvar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cs-CZ" sz="1350" noProof="0" dirty="0"/>
                </a:p>
              </p:txBody>
            </p:sp>
          </p:grpSp>
          <p:sp>
            <p:nvSpPr>
              <p:cNvPr id="14" name="Volný tvar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15" name="Volný tvar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16" name="Volný tvar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17" name="Volný tvar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18" name="Volný tvar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19" name="Volný tvar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0" name="Volný tvar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1" name="Volný tvar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2" name="Volný tvar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3" name="Volný tvar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4" name="Volný tvar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5" name="Volný tvar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6" name="Volný tvar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7" name="Volný tvar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8" name="Volný tvar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29" name="Volný tvar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0" name="Volný tvar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1" name="Volný tvar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2" name="Volný tvar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3" name="Volný tvar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4" name="Volný tvar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5" name="Volný tvar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6" name="Volný tvar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7" name="Volný tvar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8" name="Volný tvar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  <p:sp>
            <p:nvSpPr>
              <p:cNvPr id="39" name="Volný tvar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cs-CZ" sz="1350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5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85800" rtl="0" eaLnBrk="1" latinLnBrk="0" hangingPunct="1">
        <a:lnSpc>
          <a:spcPts val="435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A0E17-4CF5-47A7-98EE-8820086A9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Třídní schůzky </a:t>
            </a:r>
            <a:r>
              <a:rPr lang="cs-CZ" dirty="0" smtClean="0"/>
              <a:t>1.C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F5C4ED-CEA0-4B64-AA4C-27C93418B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1.9.2021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C7AC7-879F-4833-BBCE-94C5D60B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081" y="1782284"/>
            <a:ext cx="4080964" cy="17737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50" dirty="0" err="1"/>
              <a:t>Těším</a:t>
            </a:r>
            <a:r>
              <a:rPr lang="en-US" sz="4050" dirty="0"/>
              <a:t> se </a:t>
            </a:r>
            <a:r>
              <a:rPr lang="en-US" sz="4050" dirty="0" err="1"/>
              <a:t>na</a:t>
            </a:r>
            <a:r>
              <a:rPr lang="en-US" sz="4050" dirty="0"/>
              <a:t> </a:t>
            </a:r>
            <a:r>
              <a:rPr lang="en-US" sz="4050" dirty="0" err="1"/>
              <a:t>naši</a:t>
            </a:r>
            <a:r>
              <a:rPr lang="en-US" sz="4050" dirty="0"/>
              <a:t> </a:t>
            </a:r>
            <a:r>
              <a:rPr lang="en-US" sz="4050" dirty="0" err="1" smtClean="0"/>
              <a:t>spolupráci</a:t>
            </a:r>
            <a:r>
              <a:rPr lang="cs-CZ" sz="4050" dirty="0" smtClean="0"/>
              <a:t> </a:t>
            </a:r>
            <a:r>
              <a:rPr lang="cs-CZ" sz="4050" dirty="0" smtClean="0">
                <a:sym typeface="Wingdings" panose="05000000000000000000" pitchFamily="2" charset="2"/>
              </a:rPr>
              <a:t></a:t>
            </a:r>
            <a:endParaRPr lang="en-US" sz="405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20E12C7-C152-4DC7-9614-C8717BB18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4" y="1775581"/>
            <a:ext cx="2663934" cy="29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857BA-9514-4DC7-955B-25F147FD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Seznámení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24C5E-8903-4725-9E6A-66D00DBD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9076"/>
            <a:r>
              <a:rPr lang="cs-CZ" dirty="0"/>
              <a:t>Párová učitelka </a:t>
            </a:r>
            <a:r>
              <a:rPr lang="cs-CZ" dirty="0" smtClean="0"/>
              <a:t>: Tereza Doudová</a:t>
            </a:r>
          </a:p>
          <a:p>
            <a:pPr indent="-229076"/>
            <a:r>
              <a:rPr lang="cs-CZ" dirty="0" smtClean="0"/>
              <a:t>Asistentka žáka: Lenka </a:t>
            </a:r>
            <a:r>
              <a:rPr lang="cs-CZ" dirty="0" err="1" smtClean="0"/>
              <a:t>Konhefrová</a:t>
            </a:r>
            <a:endParaRPr lang="cs-CZ" dirty="0"/>
          </a:p>
          <a:p>
            <a:pPr indent="-229076"/>
            <a:r>
              <a:rPr lang="cs-CZ" dirty="0" smtClean="0"/>
              <a:t>Propojování </a:t>
            </a:r>
            <a:r>
              <a:rPr lang="cs-CZ" dirty="0"/>
              <a:t>výuky napříč předměty, </a:t>
            </a:r>
            <a:r>
              <a:rPr lang="cs-CZ" dirty="0" smtClean="0"/>
              <a:t>badatelství (Učíme se venku)</a:t>
            </a:r>
          </a:p>
          <a:p>
            <a:pPr indent="-229076"/>
            <a:r>
              <a:rPr lang="cs-CZ" dirty="0" smtClean="0"/>
              <a:t>Neznámkujeme – sebehodnocení žáků (průběžné k daným aktivitám a činnostem), ověřovací práce 1x za měsíc, týdenní plány</a:t>
            </a:r>
            <a:r>
              <a:rPr lang="cs-CZ" dirty="0"/>
              <a:t> </a:t>
            </a:r>
            <a:r>
              <a:rPr lang="cs-CZ" dirty="0" smtClean="0"/>
              <a:t>/ zpětná vazba od učitele bude slovně formou krátkého komentáře k danému učivu</a:t>
            </a:r>
          </a:p>
          <a:p>
            <a:pPr indent="-229076"/>
            <a:r>
              <a:rPr lang="cs-CZ" dirty="0" smtClean="0"/>
              <a:t>Veškeré omluvenky a komunikace přes </a:t>
            </a:r>
            <a:r>
              <a:rPr lang="cs-CZ" dirty="0" err="1" smtClean="0"/>
              <a:t>skolaonline</a:t>
            </a:r>
            <a:r>
              <a:rPr lang="cs-CZ" dirty="0" smtClean="0"/>
              <a:t> (</a:t>
            </a:r>
            <a:r>
              <a:rPr lang="cs-CZ" dirty="0" err="1" smtClean="0"/>
              <a:t>viz.přihlašovací</a:t>
            </a:r>
            <a:r>
              <a:rPr lang="cs-CZ" dirty="0" smtClean="0"/>
              <a:t> údaje)</a:t>
            </a:r>
            <a:endParaRPr lang="cs-CZ" dirty="0"/>
          </a:p>
          <a:p>
            <a:pPr indent="-229076"/>
            <a:r>
              <a:rPr lang="cs-CZ" dirty="0" smtClean="0"/>
              <a:t>Aktuální informace naleznete na webu třídy 1.C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5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3CAAF-E5CB-438D-A858-AAB9DF6D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www.zskunratice.cz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1EE5B-FFF6-4D02-8A96-F6737D72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260"/>
            <a:ext cx="8229600" cy="4222029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Třídní stránky 1</a:t>
            </a:r>
            <a:r>
              <a:rPr lang="cs-CZ" dirty="0" smtClean="0">
                <a:effectLst/>
              </a:rPr>
              <a:t>. C   (</a:t>
            </a:r>
            <a:r>
              <a:rPr lang="cs-CZ" dirty="0"/>
              <a:t>Fotím často a ráda – školní web, </a:t>
            </a:r>
            <a:r>
              <a:rPr lang="cs-CZ" dirty="0" smtClean="0"/>
              <a:t>třídní stránky, MS </a:t>
            </a:r>
            <a:r>
              <a:rPr lang="cs-CZ" dirty="0" err="1"/>
              <a:t>Teams</a:t>
            </a:r>
            <a:r>
              <a:rPr lang="cs-CZ" dirty="0"/>
              <a:t> - nezveřejňuji fotky na </a:t>
            </a:r>
            <a:r>
              <a:rPr lang="cs-CZ" dirty="0" err="1"/>
              <a:t>YouTube</a:t>
            </a:r>
            <a:r>
              <a:rPr lang="cs-CZ" dirty="0"/>
              <a:t> ani </a:t>
            </a:r>
            <a:r>
              <a:rPr lang="cs-CZ" dirty="0" err="1" smtClean="0"/>
              <a:t>Facebook</a:t>
            </a:r>
            <a:r>
              <a:rPr lang="cs-CZ" dirty="0" smtClean="0"/>
              <a:t> )</a:t>
            </a:r>
            <a:endParaRPr lang="cs-CZ" dirty="0"/>
          </a:p>
          <a:p>
            <a:r>
              <a:rPr lang="cs-CZ" dirty="0"/>
              <a:t>GDPR  - viz. </a:t>
            </a:r>
            <a:r>
              <a:rPr lang="cs-CZ" dirty="0" smtClean="0"/>
              <a:t>formulář</a:t>
            </a:r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Každý žák má zdarma Office 365 pro 5 počítačů nebo mobilů – mailová adresa žáka</a:t>
            </a:r>
          </a:p>
          <a:p>
            <a:pPr lvl="0"/>
            <a:r>
              <a:rPr lang="cs-CZ" dirty="0">
                <a:effectLst/>
              </a:rPr>
              <a:t>Škola online – NEVYHAZUJTE REGISTRAČNÍ NÁVOD. JE NUTNÉ SE OPRAVDU PŘIHLÁSIT. Doporučuji si aplikaci stáhnout i do mobilního telefonu. Je zdarma. Můžete tam i omlouvat absenci.</a:t>
            </a:r>
          </a:p>
          <a:p>
            <a:pPr lvl="0"/>
            <a:r>
              <a:rPr lang="cs-CZ" dirty="0">
                <a:effectLst/>
              </a:rPr>
              <a:t>MS Teams – oficiální komunikační kanál pro celou školu - distanční výuka, třídní schůzky</a:t>
            </a:r>
          </a:p>
          <a:p>
            <a:r>
              <a:rPr lang="cs-CZ" dirty="0">
                <a:effectLst/>
              </a:rPr>
              <a:t>1 – </a:t>
            </a:r>
            <a:r>
              <a:rPr lang="cs-CZ" dirty="0" smtClean="0">
                <a:effectLst/>
              </a:rPr>
              <a:t>3 dny omlouvá rodič ve </a:t>
            </a:r>
            <a:r>
              <a:rPr lang="cs-CZ" dirty="0" err="1" smtClean="0">
                <a:effectLst/>
              </a:rPr>
              <a:t>skolaonline</a:t>
            </a:r>
            <a:r>
              <a:rPr lang="cs-CZ" dirty="0" smtClean="0">
                <a:effectLst/>
              </a:rPr>
              <a:t> (hned první den nemoci ráno) a více než 3 dny mimo nemoc musíme zažádat o uvolnění žáka z výuky (formulář na webu školy)</a:t>
            </a:r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ADE1C6-BF45-4C4D-999E-62F86D95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7417" b="2017"/>
          <a:stretch/>
        </p:blipFill>
        <p:spPr>
          <a:xfrm>
            <a:off x="2808050" y="5454847"/>
            <a:ext cx="3218677" cy="12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3ADB8-7566-4229-909D-B4A4328A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Administrace – co od vás potřebujeme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793797-1865-4B27-8268-98F6B313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Zdravotní způsobilost (Platí 2 roky, je možná i ta ze školky</a:t>
            </a:r>
            <a:r>
              <a:rPr lang="cs-CZ" dirty="0" smtClean="0">
                <a:effectLst/>
              </a:rPr>
              <a:t>.)</a:t>
            </a:r>
          </a:p>
          <a:p>
            <a:r>
              <a:rPr lang="cs-CZ" dirty="0" smtClean="0">
                <a:effectLst/>
              </a:rPr>
              <a:t>karta žáka – osobní údaje</a:t>
            </a:r>
          </a:p>
          <a:p>
            <a:r>
              <a:rPr lang="cs-CZ" dirty="0" smtClean="0">
                <a:effectLst/>
              </a:rPr>
              <a:t>GDPR </a:t>
            </a:r>
            <a:r>
              <a:rPr lang="cs-CZ" dirty="0">
                <a:effectLst/>
              </a:rPr>
              <a:t>a bezinfekčnost odevzdejte obratem, nejpozději do 20. září. </a:t>
            </a:r>
            <a:endParaRPr lang="cs-CZ" dirty="0" smtClean="0">
              <a:effectLst/>
            </a:endParaRPr>
          </a:p>
          <a:p>
            <a:r>
              <a:rPr lang="cs-CZ" dirty="0" smtClean="0"/>
              <a:t>Přihlášení do </a:t>
            </a:r>
            <a:r>
              <a:rPr lang="cs-CZ" dirty="0" err="1" smtClean="0"/>
              <a:t>skolaonline</a:t>
            </a:r>
            <a:endParaRPr lang="cs-CZ" dirty="0" smtClean="0"/>
          </a:p>
          <a:p>
            <a:r>
              <a:rPr lang="cs-CZ" dirty="0" smtClean="0"/>
              <a:t>Přihlášky do školní družiny</a:t>
            </a:r>
          </a:p>
          <a:p>
            <a:r>
              <a:rPr lang="cs-CZ" dirty="0" smtClean="0"/>
              <a:t>Párová výuka  - darovací smlouva</a:t>
            </a:r>
          </a:p>
          <a:p>
            <a:r>
              <a:rPr lang="cs-CZ" dirty="0" smtClean="0"/>
              <a:t>ISIC karta</a:t>
            </a:r>
          </a:p>
          <a:p>
            <a:r>
              <a:rPr lang="cs-CZ" dirty="0" smtClean="0"/>
              <a:t>Adaptační výjezd – přihlášky (</a:t>
            </a:r>
            <a:r>
              <a:rPr lang="cs-CZ" dirty="0" err="1" smtClean="0"/>
              <a:t>info</a:t>
            </a:r>
            <a:r>
              <a:rPr lang="cs-CZ" dirty="0" smtClean="0"/>
              <a:t> p. zástupkyně)</a:t>
            </a:r>
            <a:endParaRPr lang="cs-CZ" dirty="0"/>
          </a:p>
          <a:p>
            <a:pPr lvl="0"/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50C65A-C22A-4434-8A5B-2B5F5E957D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5143735"/>
            <a:ext cx="1767840" cy="8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33DC4-B896-4C1E-8A06-540E402D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Domácí příprava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28301B-BDC1-4B25-9064-C7E96CBB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90" y="2151724"/>
            <a:ext cx="7765322" cy="3044063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effectLst/>
              </a:rPr>
              <a:t>DÚ považuji za důležité. Krátké, ale každý den. … ať máte jako rodiče přehled, co se děti učí. Úkoly, prosím, podepisujte. </a:t>
            </a:r>
          </a:p>
          <a:p>
            <a:pPr lvl="0"/>
            <a:r>
              <a:rPr lang="cs-CZ" dirty="0">
                <a:effectLst/>
              </a:rPr>
              <a:t>V pracovních sešitech </a:t>
            </a:r>
            <a:r>
              <a:rPr lang="cs-CZ" dirty="0"/>
              <a:t>DÚ </a:t>
            </a:r>
            <a:r>
              <a:rPr lang="cs-CZ" dirty="0" smtClean="0"/>
              <a:t>značíme hvězdičkou</a:t>
            </a:r>
            <a:r>
              <a:rPr lang="cs-CZ" dirty="0" smtClean="0">
                <a:effectLst/>
              </a:rPr>
              <a:t>. Splnění úkolu bude evidováno razítkem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Připravujte </a:t>
            </a:r>
            <a:r>
              <a:rPr lang="cs-CZ" dirty="0">
                <a:effectLst/>
              </a:rPr>
              <a:t>s dětmi tašku společně. Kontrolujte nůžky, ořezané tužky, pastelky, tuhé lepidlo – jako rtěnka. Pero zatím dobře schovejte. Až dítě přinese pero ze školy, může je začít používat. Souvisí s vývojem grafomotoriky ruky.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8FEA48-FB51-4A10-A80D-9A29F222EA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64" y="5147681"/>
            <a:ext cx="1469272" cy="1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F32B8-E73A-4AA6-A34C-1FBE3768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Výukové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FCD19-B03B-43BC-97D5-5473BFAD0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effectLst/>
              </a:rPr>
              <a:t>Výuka s odpoledním blokem. </a:t>
            </a:r>
            <a:r>
              <a:rPr lang="cs-CZ" dirty="0" smtClean="0"/>
              <a:t>Středa </a:t>
            </a:r>
            <a:r>
              <a:rPr lang="cs-CZ" dirty="0" smtClean="0">
                <a:effectLst/>
              </a:rPr>
              <a:t>do </a:t>
            </a:r>
            <a:r>
              <a:rPr lang="cs-CZ" dirty="0" smtClean="0">
                <a:effectLst/>
              </a:rPr>
              <a:t>14:05 </a:t>
            </a:r>
            <a:r>
              <a:rPr lang="cs-CZ" dirty="0">
                <a:effectLst/>
              </a:rPr>
              <a:t>hod</a:t>
            </a:r>
            <a:r>
              <a:rPr lang="cs-CZ" dirty="0" smtClean="0">
                <a:effectLst/>
              </a:rPr>
              <a:t>.</a:t>
            </a:r>
          </a:p>
          <a:p>
            <a:pPr lvl="0"/>
            <a:r>
              <a:rPr lang="cs-CZ" dirty="0" smtClean="0"/>
              <a:t>Genetická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metoda čtení, Hejného matematika, </a:t>
            </a:r>
            <a:r>
              <a:rPr lang="cs-CZ" dirty="0" smtClean="0">
                <a:effectLst/>
              </a:rPr>
              <a:t>badatelství</a:t>
            </a:r>
          </a:p>
          <a:p>
            <a:pPr lvl="0"/>
            <a:r>
              <a:rPr lang="cs-CZ" dirty="0" smtClean="0"/>
              <a:t>Učebnice dětem podepíšu ve škole, písanky ponecháme ve škole, zatím nepotřebujeme</a:t>
            </a:r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Týdenní plány – sdílení informací, sebereflexe žáků</a:t>
            </a:r>
          </a:p>
          <a:p>
            <a:pPr lvl="0"/>
            <a:r>
              <a:rPr lang="cs-CZ" dirty="0">
                <a:effectLst/>
              </a:rPr>
              <a:t>S dětmi hodnotíme </a:t>
            </a:r>
            <a:r>
              <a:rPr lang="cs-CZ" dirty="0" smtClean="0">
                <a:effectLst/>
              </a:rPr>
              <a:t>týdenní plán </a:t>
            </a:r>
            <a:r>
              <a:rPr lang="cs-CZ" dirty="0">
                <a:effectLst/>
              </a:rPr>
              <a:t>v pátek, uložíme si ho </a:t>
            </a:r>
            <a:r>
              <a:rPr lang="cs-CZ" dirty="0" smtClean="0">
                <a:effectLst/>
              </a:rPr>
              <a:t>společně do boxu, vždy </a:t>
            </a:r>
            <a:r>
              <a:rPr lang="cs-CZ" dirty="0" smtClean="0"/>
              <a:t>d</a:t>
            </a:r>
            <a:r>
              <a:rPr lang="cs-CZ" dirty="0" smtClean="0">
                <a:effectLst/>
              </a:rPr>
              <a:t>ostanou </a:t>
            </a:r>
            <a:r>
              <a:rPr lang="cs-CZ" dirty="0">
                <a:effectLst/>
              </a:rPr>
              <a:t>nový. Dohlédněte, aby v tašce měly vždy 1, maximálně 2. </a:t>
            </a:r>
            <a:r>
              <a:rPr lang="cs-CZ" dirty="0" smtClean="0"/>
              <a:t>Sledujte s dětmi, co se daný týden děje a týdenní plán podepište.</a:t>
            </a:r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Neučte děti napřed! Dopřejte jim radost z poznání.</a:t>
            </a:r>
          </a:p>
          <a:p>
            <a:pPr lvl="0"/>
            <a:r>
              <a:rPr lang="cs-CZ" dirty="0">
                <a:effectLst/>
              </a:rPr>
              <a:t>Výuku individualizujeme. Každý má nárok prožít úspěch.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24FB22-0ED1-4293-8369-47C5F9C4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24" y="5080697"/>
            <a:ext cx="613952" cy="8622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389CA3-67C2-46E4-B17B-895BD6D6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621" y="5080698"/>
            <a:ext cx="610023" cy="8622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5CF605-7D61-4A78-A15F-D7B6E23F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356" y="5080697"/>
            <a:ext cx="610023" cy="8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3C316-DE68-422D-A3FF-B4B9A4CA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4F5DC8-E020-47D1-BFAB-4634725C1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effectLst/>
              </a:rPr>
              <a:t> </a:t>
            </a:r>
          </a:p>
          <a:p>
            <a:pPr lvl="0"/>
            <a:r>
              <a:rPr lang="cs-CZ" dirty="0" smtClean="0"/>
              <a:t>Kontakt: </a:t>
            </a:r>
          </a:p>
          <a:p>
            <a:pPr marL="0" lvl="0" indent="0">
              <a:buNone/>
            </a:pPr>
            <a:r>
              <a:rPr lang="cs-CZ" dirty="0" smtClean="0"/>
              <a:t>    Ilona Zapletalová – telefon: 605219847 / ilona.zapletalova@zskunratice.cz</a:t>
            </a:r>
          </a:p>
          <a:p>
            <a:pPr lvl="0"/>
            <a:r>
              <a:rPr lang="cs-CZ" dirty="0" smtClean="0">
                <a:effectLst/>
              </a:rPr>
              <a:t>Vaše </a:t>
            </a:r>
            <a:r>
              <a:rPr lang="cs-CZ" dirty="0">
                <a:effectLst/>
              </a:rPr>
              <a:t>děti jsou odteď součástí i mé rodiny. Důvěřuji Vám, že budete volat pouze v nutných případech, ne kvůli úkolům. </a:t>
            </a:r>
          </a:p>
          <a:p>
            <a:pPr lvl="0"/>
            <a:r>
              <a:rPr lang="cs-CZ" dirty="0" smtClean="0">
                <a:effectLst/>
              </a:rPr>
              <a:t>Volejte, pište </a:t>
            </a:r>
            <a:r>
              <a:rPr lang="cs-CZ" dirty="0">
                <a:effectLst/>
              </a:rPr>
              <a:t>7.30 – </a:t>
            </a:r>
            <a:r>
              <a:rPr lang="cs-CZ" dirty="0" smtClean="0">
                <a:effectLst/>
              </a:rPr>
              <a:t>16.00 </a:t>
            </a:r>
            <a:r>
              <a:rPr lang="cs-CZ" dirty="0">
                <a:effectLst/>
              </a:rPr>
              <a:t>hod. </a:t>
            </a:r>
            <a:r>
              <a:rPr lang="cs-CZ" dirty="0" smtClean="0"/>
              <a:t>Další komunikace je přes email (preferuji).</a:t>
            </a:r>
            <a:endParaRPr lang="cs-CZ" dirty="0" smtClean="0">
              <a:effectLst/>
            </a:endParaRPr>
          </a:p>
          <a:p>
            <a:pPr marL="0" lvl="0" indent="0">
              <a:buNone/>
            </a:pPr>
            <a:endParaRPr lang="cs-CZ" dirty="0"/>
          </a:p>
          <a:p>
            <a:r>
              <a:rPr lang="cs-CZ" dirty="0">
                <a:effectLst/>
              </a:rPr>
              <a:t>Respektujte, prosím, zákaz vjezdu do areálu školy. Vjezd je pouze pro zaměstnance školy.</a:t>
            </a:r>
          </a:p>
          <a:p>
            <a:pPr marL="0" lvl="0" indent="0">
              <a:buNone/>
            </a:pPr>
            <a:endParaRPr lang="cs-CZ" dirty="0">
              <a:effectLst/>
            </a:endParaRPr>
          </a:p>
          <a:p>
            <a:pPr marL="27675" indent="0">
              <a:buNone/>
            </a:pPr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8F2A17-059C-4F16-A4B9-C55A09C82B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7" y="800100"/>
            <a:ext cx="1200110" cy="1194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504D28-C8A9-440E-9163-42D01D9DF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80" y="757307"/>
            <a:ext cx="1237043" cy="12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necháme ve škole v lavici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455" y="1871067"/>
            <a:ext cx="8229600" cy="2562388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odovky</a:t>
            </a:r>
          </a:p>
          <a:p>
            <a:r>
              <a:rPr lang="cs-CZ" dirty="0" smtClean="0"/>
              <a:t>modelínu větší</a:t>
            </a:r>
          </a:p>
          <a:p>
            <a:r>
              <a:rPr lang="cs-CZ" dirty="0" smtClean="0"/>
              <a:t>štětec</a:t>
            </a:r>
          </a:p>
          <a:p>
            <a:r>
              <a:rPr lang="cs-CZ" dirty="0"/>
              <a:t>l</a:t>
            </a:r>
            <a:r>
              <a:rPr lang="cs-CZ" dirty="0" smtClean="0"/>
              <a:t>epidlo</a:t>
            </a:r>
          </a:p>
          <a:p>
            <a:r>
              <a:rPr lang="cs-CZ" dirty="0"/>
              <a:t>t</a:t>
            </a:r>
            <a:r>
              <a:rPr lang="cs-CZ" dirty="0" smtClean="0"/>
              <a:t>abulku s fixem</a:t>
            </a:r>
          </a:p>
          <a:p>
            <a:r>
              <a:rPr lang="cs-CZ" dirty="0"/>
              <a:t>k</a:t>
            </a:r>
            <a:r>
              <a:rPr lang="cs-CZ" dirty="0" smtClean="0"/>
              <a:t>ostičky</a:t>
            </a:r>
          </a:p>
          <a:p>
            <a:r>
              <a:rPr lang="cs-CZ" dirty="0"/>
              <a:t>k</a:t>
            </a:r>
            <a:r>
              <a:rPr lang="cs-CZ" dirty="0" smtClean="0"/>
              <a:t>rabici -  ukládání pracovních listů, týdenních plánů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DF5A4-7CDF-4369-B5E8-1D3BCB9E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Prostor pro dotazy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60C18A-AB01-44E6-A9CE-4529D7DE3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3A4B1AB7-89E3-47BC-BB28-073BC05F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stliny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ostliny" id="{211A0B24-9C6E-40EA-81BB-FC7742AB5152}" vid="{EE527937-5881-4321-ABD7-D5C9E4A1A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Rostliny</Template>
  <TotalTime>929</TotalTime>
  <Words>566</Words>
  <Application>Microsoft Office PowerPoint</Application>
  <PresentationFormat>Předvádění na obrazovce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Palatino Linotype</vt:lpstr>
      <vt:lpstr>Wingdings</vt:lpstr>
      <vt:lpstr>Rostliny</vt:lpstr>
      <vt:lpstr>Třídní schůzky 1.C</vt:lpstr>
      <vt:lpstr>Seznámení</vt:lpstr>
      <vt:lpstr>www.zskunratice.cz</vt:lpstr>
      <vt:lpstr>Administrace – co od vás potřebujeme</vt:lpstr>
      <vt:lpstr>Domácí příprava</vt:lpstr>
      <vt:lpstr>Výukové materiály</vt:lpstr>
      <vt:lpstr>Komunikace</vt:lpstr>
      <vt:lpstr>Co necháme ve škole v lavici</vt:lpstr>
      <vt:lpstr>Prostor pro dotazy</vt:lpstr>
      <vt:lpstr>Těším se na naši spolupráci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schůzky 1.D</dc:title>
  <dc:creator>Markéta Vokurková</dc:creator>
  <cp:lastModifiedBy>Ilona</cp:lastModifiedBy>
  <cp:revision>13</cp:revision>
  <dcterms:created xsi:type="dcterms:W3CDTF">2020-08-29T08:52:56Z</dcterms:created>
  <dcterms:modified xsi:type="dcterms:W3CDTF">2021-09-01T12:06:00Z</dcterms:modified>
</cp:coreProperties>
</file>