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4"/>
  </p:sldMasterIdLst>
  <p:notesMasterIdLst>
    <p:notesMasterId r:id="rId11"/>
  </p:notesMasterIdLst>
  <p:handoutMasterIdLst>
    <p:handoutMasterId r:id="rId12"/>
  </p:handoutMasterIdLst>
  <p:sldIdLst>
    <p:sldId id="285" r:id="rId5"/>
    <p:sldId id="286" r:id="rId6"/>
    <p:sldId id="287" r:id="rId7"/>
    <p:sldId id="288" r:id="rId8"/>
    <p:sldId id="289" r:id="rId9"/>
    <p:sldId id="290" r:id="rId10"/>
  </p:sldIdLst>
  <p:sldSz cx="12192000" cy="6858000"/>
  <p:notesSz cx="6858000" cy="9144000"/>
  <p:defaultTextStyle>
    <a:defPPr rtl="0">
      <a:defRPr lang="cs-cz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é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10. 9. 2019</a:t>
            </a:r>
            <a:endParaRPr lang="en-US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8FBD93F-F02D-450A-B770-AD465E68CA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9923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 noProof="0"/>
              <a:t>10. 9. 2019</a:t>
            </a:r>
            <a:endParaRPr lang="en-US" noProof="0" dirty="0"/>
          </a:p>
        </p:txBody>
      </p:sp>
      <p:sp>
        <p:nvSpPr>
          <p:cNvPr id="4" name="Zástupný symbol obrázku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noProof="0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" noProof="0"/>
              <a:t>Kliknutím můžete upravit styly předlohy textu.</a:t>
            </a:r>
          </a:p>
          <a:p>
            <a:pPr lvl="1" rtl="0"/>
            <a:r>
              <a:rPr lang="cs" noProof="0"/>
              <a:t>Druhá úroveň</a:t>
            </a:r>
          </a:p>
          <a:p>
            <a:pPr lvl="2" rtl="0"/>
            <a:r>
              <a:rPr lang="cs" noProof="0"/>
              <a:t>Třetí úroveň</a:t>
            </a:r>
          </a:p>
          <a:p>
            <a:pPr lvl="3" rtl="0"/>
            <a:r>
              <a:rPr lang="cs" noProof="0"/>
              <a:t>Čtvrtá úroveň</a:t>
            </a:r>
          </a:p>
          <a:p>
            <a:pPr lvl="4" rtl="0"/>
            <a:r>
              <a:rPr lang="cs" noProof="0"/>
              <a:t>Pátá úroveň</a:t>
            </a:r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EB040C8-62D2-4EA7-B200-D3B8C06AAFD8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8306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EB040C8-62D2-4EA7-B200-D3B8C06AAFD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883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cs-CZ" noProof="0"/>
              <a:t>Kliknutím lze upravit styl.</a:t>
            </a:r>
            <a:endParaRPr lang="cs" noProof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s-CZ" noProof="0"/>
              <a:t>Kliknutím můžete upravit styl předlohy.</a:t>
            </a:r>
            <a:endParaRPr lang="cs" noProof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10. 9. 2019</a:t>
            </a:r>
            <a:endParaRPr lang="en-US" noProof="0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US" noProof="0"/>
              <a:pPr rtl="0"/>
              <a:t>‹#›</a:t>
            </a:fld>
            <a:endParaRPr lang="en-US" noProof="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" noProof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" noProof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10. 9. 2019</a:t>
            </a:r>
            <a:endParaRPr lang="en-US" noProof="0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US" noProof="0"/>
              <a:pPr rtl="0"/>
              <a:t>‹#›</a:t>
            </a:fld>
            <a:endParaRPr lang="en-US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cs-CZ" noProof="0"/>
              <a:t>Kliknutím lze upravit styl.</a:t>
            </a:r>
            <a:endParaRPr lang="cs" noProof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rtlCol="0"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10. 9. 2019</a:t>
            </a:r>
            <a:endParaRPr lang="en-US" noProof="0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US" noProof="0"/>
              <a:pPr rtl="0"/>
              <a:t>‹#›</a:t>
            </a:fld>
            <a:endParaRPr lang="en-US" noProof="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" noProof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 rtlCol="0"/>
          <a:lstStyle/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" noProof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 rtlCol="0"/>
          <a:lstStyle/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" noProof="0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10. 9. 2019</a:t>
            </a:r>
            <a:endParaRPr lang="en-US" noProof="0" dirty="0"/>
          </a:p>
        </p:txBody>
      </p:sp>
      <p:sp>
        <p:nvSpPr>
          <p:cNvPr id="9" name="Zástupný symbol pro zápatí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US" noProof="0"/>
              <a:t>‹#›</a:t>
            </a:fld>
            <a:endParaRPr lang="en-US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 rtlCol="0"/>
          <a:lstStyle/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" noProof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 rtlCol="0"/>
          <a:lstStyle>
            <a:lvl5pPr>
              <a:defRPr/>
            </a:lvl5pPr>
          </a:lstStyle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" noProof="0"/>
          </a:p>
        </p:txBody>
      </p:sp>
      <p:sp>
        <p:nvSpPr>
          <p:cNvPr id="11" name="Zástupný symbol pro text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10. 9. 2019</a:t>
            </a:r>
            <a:endParaRPr lang="en-US" noProof="0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US" noProof="0"/>
              <a:t>‹#›</a:t>
            </a:fld>
            <a:endParaRPr lang="en-US" noProof="0" dirty="0"/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" noProof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10. 9. 2019</a:t>
            </a:r>
            <a:endParaRPr lang="en-US" noProof="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US" noProof="0"/>
              <a:t>‹#›</a:t>
            </a:fld>
            <a:endParaRPr lang="en-US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10. 9. 2019</a:t>
            </a:r>
            <a:endParaRPr lang="en-US" noProof="0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US" noProof="0"/>
              <a:t>‹#›</a:t>
            </a:fld>
            <a:endParaRPr lang="en-US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délník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cs-CZ" noProof="0"/>
              <a:t>Kliknutím lze upravit styl.</a:t>
            </a:r>
            <a:endParaRPr lang="cs" noProof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 rtlCol="0"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10. 9. 2019</a:t>
            </a:r>
            <a:endParaRPr lang="en-US" noProof="0" dirty="0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endParaRPr lang="en-US" noProof="0" dirty="0"/>
          </a:p>
        </p:txBody>
      </p:sp>
      <p:sp>
        <p:nvSpPr>
          <p:cNvPr id="11" name="Zástupný symbol pro číslo snímku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US" noProof="0"/>
              <a:t>‹#›</a:t>
            </a:fld>
            <a:endParaRPr lang="en-US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cs-CZ" noProof="0"/>
              <a:t>Kliknutím lze upravit styl.</a:t>
            </a:r>
            <a:endParaRPr lang="cs" noProof="0"/>
          </a:p>
        </p:txBody>
      </p:sp>
      <p:sp>
        <p:nvSpPr>
          <p:cNvPr id="3" name="Zástupný symbol obrázku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rtlCol="0"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 noProof="0"/>
              <a:t>Kliknutím na ikonu přidáte obrázek.</a:t>
            </a:r>
            <a:endParaRPr lang="c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 rtl="0"/>
            <a:r>
              <a:rPr lang="en-US" noProof="0"/>
              <a:t>10. 9. 2019</a:t>
            </a:r>
            <a:endParaRPr lang="en-US" noProof="0" dirty="0"/>
          </a:p>
        </p:txBody>
      </p:sp>
      <p:sp>
        <p:nvSpPr>
          <p:cNvPr id="9" name="Zástupný symbol pro zápatí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endParaRPr lang="en-US" noProof="0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US" noProof="0"/>
              <a:t>‹#›</a:t>
            </a:fld>
            <a:endParaRPr lang="en-US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" noProof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" noProof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10. 9. 2019</a:t>
            </a:r>
            <a:endParaRPr lang="en-US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US" noProof="0"/>
              <a:t>‹#›</a:t>
            </a:fld>
            <a:endParaRPr lang="en-US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 rtlCol="0"/>
          <a:lstStyle/>
          <a:p>
            <a:pPr rtl="0"/>
            <a:r>
              <a:rPr lang="cs-CZ" noProof="0"/>
              <a:t>Kliknutím lze upravit styl.</a:t>
            </a:r>
            <a:endParaRPr lang="cs" noProof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 rtlCol="0"/>
          <a:lstStyle/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" noProof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noProof="0"/>
              <a:t>10. 9. 2019</a:t>
            </a:r>
            <a:endParaRPr lang="en-US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en-US" noProof="0"/>
              <a:t>‹#›</a:t>
            </a:fld>
            <a:endParaRPr lang="en-US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rtl="0"/>
            <a:r>
              <a:rPr lang="cs" noProof="0"/>
              <a:t>Kliknutím můžete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" noProof="0"/>
              <a:t>Kliknutím můžete upravit styly předlohy textu.</a:t>
            </a:r>
          </a:p>
          <a:p>
            <a:pPr lvl="1" rtl="0"/>
            <a:r>
              <a:rPr lang="cs" noProof="0"/>
              <a:t>Druhá úroveň</a:t>
            </a:r>
          </a:p>
          <a:p>
            <a:pPr lvl="2" rtl="0"/>
            <a:r>
              <a:rPr lang="cs" noProof="0"/>
              <a:t>Třetí úroveň</a:t>
            </a:r>
          </a:p>
          <a:p>
            <a:pPr lvl="3" rtl="0"/>
            <a:r>
              <a:rPr lang="cs" noProof="0"/>
              <a:t>Čtvrtá úroveň</a:t>
            </a:r>
          </a:p>
          <a:p>
            <a:pPr lvl="4" rtl="0"/>
            <a:r>
              <a:rPr lang="cs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en-US" noProof="0"/>
              <a:t>10. 9. 2019</a:t>
            </a:r>
            <a:endParaRPr lang="en-US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endParaRPr lang="en-US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pPr rtl="0"/>
            <a:fld id="{8A7A6979-0714-4377-B894-6BE4C2D6E202}" type="slidenum">
              <a:rPr lang="en-US" noProof="0"/>
              <a:pPr rtl="0"/>
              <a:t>‹#›</a:t>
            </a:fld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satelitní zobrazení Země">
            <a:extLst>
              <a:ext uri="{FF2B5EF4-FFF2-40B4-BE49-F238E27FC236}">
                <a16:creationId xmlns:a16="http://schemas.microsoft.com/office/drawing/2014/main" id="{997CF875-7865-4B60-BE3C-F759090A4D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46D0423-92ED-41A8-B13E-ED2A99FC3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rtlCol="0" anchor="ctr">
            <a:normAutofit/>
          </a:bodyPr>
          <a:lstStyle/>
          <a:p>
            <a:pPr rtl="0"/>
            <a:r>
              <a:rPr lang="cs" dirty="0">
                <a:solidFill>
                  <a:schemeClr val="tx1"/>
                </a:solidFill>
              </a:rPr>
              <a:t>Zatmění slunce a měsíce</a:t>
            </a:r>
          </a:p>
        </p:txBody>
      </p:sp>
    </p:spTree>
    <p:extLst>
      <p:ext uri="{BB962C8B-B14F-4D97-AF65-F5344CB8AC3E}">
        <p14:creationId xmlns:p14="http://schemas.microsoft.com/office/powerpoint/2010/main" val="2401068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4AE4FD-A243-1EA0-D53C-FBE018A92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34861"/>
            <a:ext cx="7729728" cy="833478"/>
          </a:xfrm>
        </p:spPr>
        <p:txBody>
          <a:bodyPr/>
          <a:lstStyle/>
          <a:p>
            <a:r>
              <a:rPr lang="cs-CZ" dirty="0"/>
              <a:t>Zatmění měsíce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C751DD1-98A0-ED24-86E2-EA91509BF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64" y="1849119"/>
            <a:ext cx="12225728" cy="3931349"/>
          </a:xfrm>
          <a:prstGeom prst="rect">
            <a:avLst/>
          </a:prstGeom>
        </p:spPr>
      </p:pic>
      <p:sp>
        <p:nvSpPr>
          <p:cNvPr id="20" name="Popisek 20"/>
          <p:cNvSpPr txBox="1"/>
          <p:nvPr/>
        </p:nvSpPr>
        <p:spPr>
          <a:xfrm>
            <a:off x="609600" y="5830000"/>
            <a:ext cx="10972800" cy="9500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Autofit/>
          </a:bodyPr>
          <a:lstStyle/>
          <a:p>
            <a:pPr algn="ctr"/>
            <a:r>
              <a:rPr lang="cs-CZ" sz="1800" dirty="0">
                <a:solidFill>
                  <a:srgbClr val="262626"/>
                </a:solidFill>
              </a:rPr>
              <a:t>Země se dostane mezi Slunce a Měsíc. Měsíc vstoupí do zemského stínu a ztmavne – často se zbarví do červena.</a:t>
            </a:r>
          </a:p>
          <a:p>
            <a:pPr algn="ctr"/>
            <a:r>
              <a:rPr lang="cs-CZ" sz="1800" b="1" dirty="0">
                <a:solidFill>
                  <a:srgbClr val="262626"/>
                </a:solidFill>
              </a:rPr>
              <a:t>Zatmění Měsíce může nastat jen za úplňku.</a:t>
            </a:r>
          </a:p>
        </p:txBody>
      </p:sp>
    </p:spTree>
    <p:extLst>
      <p:ext uri="{BB962C8B-B14F-4D97-AF65-F5344CB8AC3E}">
        <p14:creationId xmlns:p14="http://schemas.microsoft.com/office/powerpoint/2010/main" val="1363983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33085-839E-EAC9-3315-DD1E101ED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AFBAFA-D52A-C0F6-6DB9-55BB9960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0381"/>
            <a:ext cx="7729728" cy="833478"/>
          </a:xfrm>
        </p:spPr>
        <p:txBody>
          <a:bodyPr/>
          <a:lstStyle/>
          <a:p>
            <a:r>
              <a:rPr lang="cs-CZ" dirty="0"/>
              <a:t>Zatmění měsíce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29219BC-D063-0773-F419-097E72047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161" y="2737496"/>
            <a:ext cx="5989839" cy="403895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83532D7A-9F12-0DC4-953B-43E416A2C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7123"/>
            <a:ext cx="6287045" cy="3520745"/>
          </a:xfrm>
          <a:prstGeom prst="rect">
            <a:avLst/>
          </a:prstGeom>
        </p:spPr>
      </p:pic>
      <p:sp>
        <p:nvSpPr>
          <p:cNvPr id="20" name="Popisek 20"/>
          <p:cNvSpPr txBox="1"/>
          <p:nvPr/>
        </p:nvSpPr>
        <p:spPr>
          <a:xfrm>
            <a:off x="250000" y="4600000"/>
            <a:ext cx="5800000" cy="15000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Autofit/>
          </a:bodyPr>
          <a:lstStyle/>
          <a:p>
            <a:pPr algn="l"/>
            <a:r>
              <a:rPr lang="cs-CZ" sz="2000" b="1" dirty="0">
                <a:solidFill>
                  <a:srgbClr val="262626"/>
                </a:solidFill>
              </a:rPr>
              <a:t>Částečné zatmění</a:t>
            </a:r>
          </a:p>
          <a:p>
            <a:pPr algn="l"/>
            <a:r>
              <a:rPr lang="cs-CZ" sz="2000" dirty="0">
                <a:solidFill>
                  <a:srgbClr val="262626"/>
                </a:solidFill>
              </a:rPr>
              <a:t>Do stínu Země se dostane jen část Měsíce.</a:t>
            </a:r>
          </a:p>
        </p:txBody>
      </p:sp>
      <p:sp>
        <p:nvSpPr>
          <p:cNvPr id="21" name="Popisek 21"/>
          <p:cNvSpPr txBox="1"/>
          <p:nvPr/>
        </p:nvSpPr>
        <p:spPr>
          <a:xfrm>
            <a:off x="6400000" y="1000000"/>
            <a:ext cx="5600000" cy="16000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Autofit/>
          </a:bodyPr>
          <a:lstStyle/>
          <a:p>
            <a:pPr algn="l"/>
            <a:r>
              <a:rPr lang="cs-CZ" sz="2000" b="1" dirty="0">
                <a:solidFill>
                  <a:srgbClr val="262626"/>
                </a:solidFill>
              </a:rPr>
              <a:t>Úplné zatmění</a:t>
            </a:r>
          </a:p>
          <a:p>
            <a:pPr algn="l"/>
            <a:r>
              <a:rPr lang="cs-CZ" sz="2000" dirty="0">
                <a:solidFill>
                  <a:srgbClr val="262626"/>
                </a:solidFill>
              </a:rPr>
              <a:t>Celý Měsíc je ve stínu Země. Zbarví se do červena – tzv. „krvavý Měsíc“.</a:t>
            </a:r>
          </a:p>
        </p:txBody>
      </p:sp>
    </p:spTree>
    <p:extLst>
      <p:ext uri="{BB962C8B-B14F-4D97-AF65-F5344CB8AC3E}">
        <p14:creationId xmlns:p14="http://schemas.microsoft.com/office/powerpoint/2010/main" val="2176382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F71E9-E0EF-4664-AA09-44635CA21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41C76A-97D5-866B-6E34-7C99861B6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99763"/>
            <a:ext cx="7729728" cy="833478"/>
          </a:xfrm>
        </p:spPr>
        <p:txBody>
          <a:bodyPr/>
          <a:lstStyle/>
          <a:p>
            <a:r>
              <a:rPr lang="cs-CZ" dirty="0"/>
              <a:t>Zatmění SLUNCE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DE86765-9838-F669-7BC7-013F49FD8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9192"/>
            <a:ext cx="12192000" cy="5320697"/>
          </a:xfrm>
          <a:prstGeom prst="rect">
            <a:avLst/>
          </a:prstGeom>
        </p:spPr>
      </p:pic>
      <p:sp>
        <p:nvSpPr>
          <p:cNvPr id="20" name="Popisek 20"/>
          <p:cNvSpPr txBox="1"/>
          <p:nvPr/>
        </p:nvSpPr>
        <p:spPr>
          <a:xfrm>
            <a:off x="200000" y="5400000"/>
            <a:ext cx="5300000" cy="12500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Autofit/>
          </a:bodyPr>
          <a:lstStyle/>
          <a:p>
            <a:pPr algn="l"/>
            <a:r>
              <a:rPr lang="cs-CZ" sz="1800" dirty="0">
                <a:solidFill>
                  <a:srgbClr val="FFFFFF"/>
                </a:solidFill>
              </a:rPr>
              <a:t>Měsíc se dostane mezi Slunce a Zemi a vrhá na Zemi stín.</a:t>
            </a:r>
          </a:p>
          <a:p>
            <a:pPr algn="l"/>
            <a:r>
              <a:rPr lang="cs-CZ" sz="1800" b="1" dirty="0">
                <a:solidFill>
                  <a:srgbClr val="FFFFFF"/>
                </a:solidFill>
              </a:rPr>
              <a:t>Zatmění Slunce může nastat jen za novu.</a:t>
            </a:r>
          </a:p>
        </p:txBody>
      </p:sp>
    </p:spTree>
    <p:extLst>
      <p:ext uri="{BB962C8B-B14F-4D97-AF65-F5344CB8AC3E}">
        <p14:creationId xmlns:p14="http://schemas.microsoft.com/office/powerpoint/2010/main" val="3896328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47B72-F561-C7D7-4151-5FC089BFF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D66543-B620-4B09-21CD-3569089FA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0381"/>
            <a:ext cx="7729728" cy="833478"/>
          </a:xfrm>
        </p:spPr>
        <p:txBody>
          <a:bodyPr/>
          <a:lstStyle/>
          <a:p>
            <a:r>
              <a:rPr lang="cs-CZ" dirty="0"/>
              <a:t>Zatmění SLUNCE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48E8092-8D94-8459-E5D3-D98E43C3B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56" y="1004260"/>
            <a:ext cx="4511431" cy="449619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83912796-2F0A-3F00-E8F9-E1764BD83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986" y="2344281"/>
            <a:ext cx="7581013" cy="4625466"/>
          </a:xfrm>
          <a:prstGeom prst="rect">
            <a:avLst/>
          </a:prstGeom>
        </p:spPr>
      </p:pic>
      <p:sp>
        <p:nvSpPr>
          <p:cNvPr id="20" name="Popisek 20"/>
          <p:cNvSpPr txBox="1"/>
          <p:nvPr/>
        </p:nvSpPr>
        <p:spPr>
          <a:xfrm>
            <a:off x="150000" y="5550000"/>
            <a:ext cx="4450000" cy="12500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Autofit/>
          </a:bodyPr>
          <a:lstStyle/>
          <a:p>
            <a:pPr algn="l"/>
            <a:r>
              <a:rPr lang="cs-CZ" sz="1800" b="1" dirty="0">
                <a:solidFill>
                  <a:srgbClr val="262626"/>
                </a:solidFill>
              </a:rPr>
              <a:t>Úplné zatmění</a:t>
            </a:r>
          </a:p>
          <a:p>
            <a:pPr algn="l"/>
            <a:r>
              <a:rPr lang="cs-CZ" sz="1800" dirty="0">
                <a:solidFill>
                  <a:srgbClr val="262626"/>
                </a:solidFill>
              </a:rPr>
              <a:t>Měsíc zakryje celý sluneční kotouč, kolem je vidět sluneční koróna.</a:t>
            </a:r>
          </a:p>
        </p:txBody>
      </p:sp>
      <p:sp>
        <p:nvSpPr>
          <p:cNvPr id="21" name="Popisek 21"/>
          <p:cNvSpPr txBox="1"/>
          <p:nvPr/>
        </p:nvSpPr>
        <p:spPr>
          <a:xfrm>
            <a:off x="4800000" y="950000"/>
            <a:ext cx="7200000" cy="13500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Autofit/>
          </a:bodyPr>
          <a:lstStyle/>
          <a:p>
            <a:pPr algn="l"/>
            <a:r>
              <a:rPr lang="cs-CZ" sz="2000" b="1" dirty="0">
                <a:solidFill>
                  <a:srgbClr val="262626"/>
                </a:solidFill>
              </a:rPr>
              <a:t>Částečné zatmění</a:t>
            </a:r>
          </a:p>
          <a:p>
            <a:pPr algn="l"/>
            <a:r>
              <a:rPr lang="cs-CZ" sz="2000" dirty="0">
                <a:solidFill>
                  <a:srgbClr val="262626"/>
                </a:solidFill>
              </a:rPr>
              <a:t>Měsíc zakryje jen část Slunce, zbude zářící srpek.</a:t>
            </a:r>
          </a:p>
          <a:p>
            <a:pPr algn="l"/>
            <a:r>
              <a:rPr lang="cs-CZ" sz="2000" b="1" dirty="0">
                <a:solidFill>
                  <a:srgbClr val="C00000"/>
                </a:solidFill>
              </a:rPr>
              <a:t>Pozor: do Slunce se nikdy nedívej bez ochranných brýlí!</a:t>
            </a:r>
          </a:p>
        </p:txBody>
      </p:sp>
    </p:spTree>
    <p:extLst>
      <p:ext uri="{BB962C8B-B14F-4D97-AF65-F5344CB8AC3E}">
        <p14:creationId xmlns:p14="http://schemas.microsoft.com/office/powerpoint/2010/main" val="779110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F2C6CB6-35BF-384C-F004-DF65CEA11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760" y="4039"/>
            <a:ext cx="8666479" cy="685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153427"/>
      </p:ext>
    </p:extLst>
  </p:cSld>
  <p:clrMapOvr>
    <a:masterClrMapping/>
  </p:clrMapOvr>
</p:sld>
</file>

<file path=ppt/theme/theme1.xml><?xml version="1.0" encoding="utf-8"?>
<a:theme xmlns:a="http://schemas.openxmlformats.org/drawingml/2006/main" name="Balík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596226_38Langs_Updated" id="{347B6E3E-005E-4CB3-8C4A-0B54C59E637B}" vid="{ED7E8329-D6D1-4972-89BA-B088FD17CF3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A451F4C-A3A1-4FF3-AEA5-AE3EFF175B0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09F5EF-575C-40E7-A9C5-EC1F2A5548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775A23-75CA-4614-9647-C9B2CE742CA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Návrh Balík</Template>
  <TotalTime>18</TotalTime>
  <Words>132</Words>
  <Application>Microsoft Office PowerPoint</Application>
  <PresentationFormat>Širokoúhlá obrazovka</PresentationFormat>
  <Paragraphs>19</Paragraphs>
  <Slides>6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Arial</vt:lpstr>
      <vt:lpstr>Calibri</vt:lpstr>
      <vt:lpstr>Gill Sans MT</vt:lpstr>
      <vt:lpstr>Balík</vt:lpstr>
      <vt:lpstr>Zatmění slunce a měsíce</vt:lpstr>
      <vt:lpstr>Zatmění měsíce</vt:lpstr>
      <vt:lpstr>Zatmění měsíce</vt:lpstr>
      <vt:lpstr>Zatmění SLUNCE</vt:lpstr>
      <vt:lpstr>Zatmění SLUNCE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Karolína Fizková</dc:creator>
  <cp:lastModifiedBy>Karolína Fizková</cp:lastModifiedBy>
  <cp:revision>3</cp:revision>
  <dcterms:created xsi:type="dcterms:W3CDTF">2026-09-16T15:38:20Z</dcterms:created>
  <dcterms:modified xsi:type="dcterms:W3CDTF">2026-10-27T12:54:07Z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