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979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28600"/>
            <a:ext cx="11430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Informační karta o genetickém onemocnění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868680"/>
            <a:ext cx="11430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Zdroj: </a:t>
            </a:r>
            <a:r>
              <a:rPr lang="en-US" sz="1600" b="1" u="sng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genetika-biologie.cz</a:t>
            </a:r>
            <a:r>
              <a:rPr lang="en-US" sz="16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stránka „Geneticky podmíněné choroby“ (Downův syndrom: „Chromozomové aberace“)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Odpovězte na kartě vlastními slovy: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901952"/>
            <a:ext cx="384048" cy="384048"/>
          </a:xfrm>
          <a:prstGeom prst="ellipse">
            <a:avLst/>
          </a:prstGeom>
          <a:solidFill>
            <a:srgbClr val="1B5E9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 txBox="1"/>
          <p:nvPr/>
        </p:nvSpPr>
        <p:spPr>
          <a:xfrm>
            <a:off x="365760" y="19019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187452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je to za nemoc a co v těle postihuje?  (např. krev, plíce, pohyb, vzhled...)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365760" y="2743200"/>
            <a:ext cx="384048" cy="384048"/>
          </a:xfrm>
          <a:prstGeom prst="ellipse">
            <a:avLst/>
          </a:prstGeom>
          <a:solidFill>
            <a:srgbClr val="1B5E9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 txBox="1"/>
          <p:nvPr/>
        </p:nvSpPr>
        <p:spPr>
          <a:xfrm>
            <a:off x="36576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2596134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se nemoc pozná? Jaké má příznaky?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365760" y="3584448"/>
            <a:ext cx="384048" cy="384048"/>
          </a:xfrm>
          <a:prstGeom prst="ellipse">
            <a:avLst/>
          </a:prstGeom>
          <a:solidFill>
            <a:srgbClr val="1B5E9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 txBox="1"/>
          <p:nvPr/>
        </p:nvSpPr>
        <p:spPr>
          <a:xfrm>
            <a:off x="365760" y="358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3437255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Dá se nemoc zdědit jen od jednoho rodiče, nebo musí ji mít oba? (viz nápověda vpravo)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365760" y="4425696"/>
            <a:ext cx="384048" cy="384048"/>
          </a:xfrm>
          <a:prstGeom prst="ellipse">
            <a:avLst/>
          </a:prstGeom>
          <a:solidFill>
            <a:srgbClr val="1B5E9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 txBox="1"/>
          <p:nvPr/>
        </p:nvSpPr>
        <p:spPr>
          <a:xfrm>
            <a:off x="365760" y="4425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6112" y="432054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často se nemoc v populaci vyskytuje?  (pokud web číslo neuvádí, napište to)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365760" y="5266944"/>
            <a:ext cx="384048" cy="384048"/>
          </a:xfrm>
          <a:prstGeom prst="ellipse">
            <a:avLst/>
          </a:prstGeom>
          <a:solidFill>
            <a:srgbClr val="1B5E9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 txBox="1"/>
          <p:nvPr/>
        </p:nvSpPr>
        <p:spPr>
          <a:xfrm>
            <a:off x="365760" y="5266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96112" y="5125212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zajímavost, která vás zaujala.</a:t>
            </a:r>
            <a:endParaRPr lang="en-US" sz="1650" dirty="0"/>
          </a:p>
        </p:txBody>
      </p:sp>
      <p:sp>
        <p:nvSpPr>
          <p:cNvPr id="20" name="Text 18"/>
          <p:cNvSpPr txBox="1"/>
          <p:nvPr/>
        </p:nvSpPr>
        <p:spPr>
          <a:xfrm>
            <a:off x="365760" y="6126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Pište vlastními </a:t>
            </a:r>
            <a:r>
              <a:rPr lang="en-US" sz="1500" i="1" dirty="0" err="1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slovy</a:t>
            </a:r>
            <a:r>
              <a:rPr lang="en-US" sz="15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5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r>
              <a:rPr lang="en-US" sz="15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ne opsané věty z webu. Přehledně, s nadpisy/odrážkami.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001000" y="1417320"/>
            <a:ext cx="3794760" cy="1417320"/>
          </a:xfrm>
          <a:prstGeom prst="roundRect">
            <a:avLst>
              <a:gd name="adj" fmla="val 5161"/>
            </a:avLst>
          </a:prstGeom>
          <a:solidFill>
            <a:srgbClr val="FFF6D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 txBox="1"/>
          <p:nvPr/>
        </p:nvSpPr>
        <p:spPr>
          <a:xfrm>
            <a:off x="8165592" y="1508760"/>
            <a:ext cx="3465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Nápověda: recesivní / dominantní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165592" y="1847088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Recesivní: 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vlohu musí mít OBA rodiče.
</a:t>
            </a:r>
            <a:r>
              <a:rPr lang="en-US" sz="145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Dominantní: 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stačí JEDEN rodič.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8001000" y="2971800"/>
            <a:ext cx="3794760" cy="1234440"/>
          </a:xfrm>
          <a:prstGeom prst="roundRect">
            <a:avLst>
              <a:gd name="adj" fmla="val 5926"/>
            </a:avLst>
          </a:prstGeom>
          <a:solidFill>
            <a:srgbClr val="E8F1F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 txBox="1"/>
          <p:nvPr/>
        </p:nvSpPr>
        <p:spPr>
          <a:xfrm>
            <a:off x="8165592" y="3063240"/>
            <a:ext cx="3465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Skupina s Downovým syndromem: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8165592" y="3364992"/>
            <a:ext cx="3465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otázky 3 je odpověď jiná — nemoc nevzniká zděděním vlohy, ale navíc jedním celým chromozomem.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001000" y="4434840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Kontrola před odevzdáním: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8001000" y="4754880"/>
            <a:ext cx="3794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Vlastní slova, ne opsaná z webu</a:t>
            </a:r>
            <a:endParaRPr lang="en-US" sz="1450" dirty="0"/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45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Přehledné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nadpisy/odrážky</a:t>
            </a:r>
            <a:endParaRPr lang="en-US" sz="1450" dirty="0"/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Uveden zdroj (název webu)</a:t>
            </a:r>
            <a:endParaRPr lang="en-US" sz="1450" dirty="0"/>
          </a:p>
          <a:p>
            <a:pPr marL="285750" indent="-28575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Uvedena jména a role skupiny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5E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ve skupině:  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Badatel/ka (čte a hledá)   •   Zapisovatel/ka (přepisuje vlastními </a:t>
            </a:r>
            <a:r>
              <a:rPr lang="en-US" sz="1450" dirty="0" err="1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slovy</a:t>
            </a:r>
            <a:r>
              <a:rPr lang="en-US" sz="145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cs-CZ" sz="1450" dirty="0">
              <a:solidFill>
                <a:srgbClr val="222222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220</Words>
  <Application>Microsoft Office PowerPoint</Application>
  <PresentationFormat>Širokoúhlá obrazovka</PresentationFormat>
  <Paragraphs>25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Holec Jakub</cp:lastModifiedBy>
  <cp:revision>3</cp:revision>
  <dcterms:created xsi:type="dcterms:W3CDTF">2026-09-22T11:20:44Z</dcterms:created>
  <dcterms:modified xsi:type="dcterms:W3CDTF">2026-09-22T11:57:15Z</dcterms:modified>
</cp:coreProperties>
</file>