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6" r:id="rId6"/>
    <p:sldId id="257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3B4B20-B3B8-7519-1B80-12FF9AAC6CB6}" v="3" dt="2025-03-24T09:06:36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348594-78E4-503A-43B5-F4C256141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F35A0A-DA87-FE79-F538-7A336296B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488BE2-9979-78AF-AAE5-CBEB654E5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0A5C-60D4-4518-BFBA-A4CF96DC2588}" type="datetimeFigureOut">
              <a:rPr lang="cs-CZ" smtClean="0"/>
              <a:t>25.03.2026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44E0A6-EA3D-6EF9-F0DF-3AF93E07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D28E25-6148-881A-6A94-C6C51C10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ED9C-5C67-438C-B8E5-A7BA465FC4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10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06D032-195A-E33C-6650-0EB88F3A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A59BA76-7CCA-870A-6F26-1F517FA02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0E1FF3-ADCE-B452-78F0-6C7E385E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0A5C-60D4-4518-BFBA-A4CF96DC2588}" type="datetimeFigureOut">
              <a:rPr lang="cs-CZ" smtClean="0"/>
              <a:t>25.03.2026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E732E1-8E3B-0495-BC0D-21344FE51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5A66A0-B426-8AB9-FF49-6C7309118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ED9C-5C67-438C-B8E5-A7BA465FC4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46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E1A2264-CFCE-7400-D3BC-C9DDFE72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1AA677-0C21-26A2-BD56-4FFA5D0FD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C4D9BD-ADE5-92F3-C9F9-ABEF061EA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0A5C-60D4-4518-BFBA-A4CF96DC2588}" type="datetimeFigureOut">
              <a:rPr lang="cs-CZ" smtClean="0"/>
              <a:t>25.03.2026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4DC2BD-8260-5FC5-3D01-DE8BA5FEA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FCF708-24F9-8477-82F9-983C992E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ED9C-5C67-438C-B8E5-A7BA465FC4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63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ACC72-49FE-A018-FC9A-439A18C9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38BA28-295C-761A-AF6C-6DE28ADCD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3C0E47-FED3-84AE-1760-773C69D21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0A5C-60D4-4518-BFBA-A4CF96DC2588}" type="datetimeFigureOut">
              <a:rPr lang="cs-CZ" smtClean="0"/>
              <a:t>25.03.2026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F14DEB-92B5-FD0A-8960-ABA92A22C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F9838B-3B3D-4F04-3C8E-95469ABA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ED9C-5C67-438C-B8E5-A7BA465FC4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07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32A1A-B208-6828-34EB-F9BDA9110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F8AEC8-F643-A24C-1894-3CB6ACDB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949120-B2B1-8A36-0803-3A4CE646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0A5C-60D4-4518-BFBA-A4CF96DC2588}" type="datetimeFigureOut">
              <a:rPr lang="cs-CZ" smtClean="0"/>
              <a:t>25.03.2026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CD1B73-3EB0-B605-12ED-4BB9BEEFF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931B27-E751-5CBC-41BA-8D16C296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ED9C-5C67-438C-B8E5-A7BA465FC4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011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0BFB72-F7F3-E256-428A-481496E42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59593C-7CD0-2D71-2998-F110AC5D7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87CBC52-C386-4846-5E1E-6FDA3693C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65352E-5343-BC9D-7364-BD2F429C9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0A5C-60D4-4518-BFBA-A4CF96DC2588}" type="datetimeFigureOut">
              <a:rPr lang="cs-CZ" smtClean="0"/>
              <a:t>25.03.2026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7DBF70-0997-C2EF-A1FB-28B64786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311CCD-5B72-F5D3-A578-FB9CBCFC7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ED9C-5C67-438C-B8E5-A7BA465FC4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84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80DD0-32AA-0E04-A682-55FD26FAD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E40487-246B-BEB9-23E3-0BA52C4CC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5F5FC7-784E-5916-5BED-05DA3D242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165FDFA-65F8-035A-74F0-698344033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344DDAA-E1CC-11C8-D552-3336E273E9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03EBFF9-0499-DABA-7784-2C9EF7D62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0A5C-60D4-4518-BFBA-A4CF96DC2588}" type="datetimeFigureOut">
              <a:rPr lang="cs-CZ" smtClean="0"/>
              <a:t>25.03.2026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DF994DB-A436-5C32-60C1-F89673484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386C0D1-22D9-3431-4900-35D19020A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ED9C-5C67-438C-B8E5-A7BA465FC4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97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0532F8-C024-31A9-E6B1-755156CB6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C2538C8-83CF-00F1-523C-BF1AF88D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0A5C-60D4-4518-BFBA-A4CF96DC2588}" type="datetimeFigureOut">
              <a:rPr lang="cs-CZ" smtClean="0"/>
              <a:t>25.03.2026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BDFF113-903D-8930-55C6-03EB32ECE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8BDE68F-8672-E008-4EC1-A9B04EC2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ED9C-5C67-438C-B8E5-A7BA465FC4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096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CB0CEF1-000C-97EC-8AE3-8F671BBAA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0A5C-60D4-4518-BFBA-A4CF96DC2588}" type="datetimeFigureOut">
              <a:rPr lang="cs-CZ" smtClean="0"/>
              <a:t>25.03.2026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EB3B566-6165-97FC-6DCF-4733B961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198A79-C971-95C8-00B5-CC5ACD81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ED9C-5C67-438C-B8E5-A7BA465FC4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83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7368CA-6887-A1F5-74F7-686EEBAE7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382674-72EC-1681-FC2F-66DBD3A9E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CAAC8B-6EC8-2BAC-06E4-DC4669E55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C79BD1-42DC-72D3-DFD5-B140B4B1C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0A5C-60D4-4518-BFBA-A4CF96DC2588}" type="datetimeFigureOut">
              <a:rPr lang="cs-CZ" smtClean="0"/>
              <a:t>25.03.2026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806205-C2E8-8979-1E09-42EB2FE6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0B5E9F-7604-929A-66CE-B31DA862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ED9C-5C67-438C-B8E5-A7BA465FC4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4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5628C-025D-1B3E-323D-C9C406B0C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D4D8083-E4CC-FA03-2CF3-C11969615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538814-AE46-EB49-5520-FE6CDAA31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0E647A-8B87-FF55-E840-BB5F410D1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0A5C-60D4-4518-BFBA-A4CF96DC2588}" type="datetimeFigureOut">
              <a:rPr lang="cs-CZ" smtClean="0"/>
              <a:t>25.03.2026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A0FFD5-B0D2-F239-4624-4510DBE92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C89C491-84D7-BA47-7D10-5D0447B7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ED9C-5C67-438C-B8E5-A7BA465FC4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00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844DE22-3914-3010-80FB-104329B69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1C2382-6A84-F43F-EA6A-C20E9C173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26C1EB-FCB8-4977-11E5-C70231428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270A5C-60D4-4518-BFBA-A4CF96DC2588}" type="datetimeFigureOut">
              <a:rPr lang="cs-CZ" smtClean="0"/>
              <a:t>25.03.2026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0377E1-DDD5-8B52-1C82-00D1FAECC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A0B10C-225B-78C9-50B9-242B94CD3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C1ED9C-5C67-438C-B8E5-A7BA465FC4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5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B3557-B422-B2B5-1657-BCCEB77DD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66"/>
            <a:ext cx="9144000" cy="942411"/>
          </a:xfrm>
        </p:spPr>
        <p:txBody>
          <a:bodyPr/>
          <a:lstStyle/>
          <a:p>
            <a:r>
              <a:rPr lang="cs-CZ" dirty="0"/>
              <a:t>Výzkumná otázka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D93A92-8C44-B8EC-F6B1-A8E00C5F3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Rybí kost | GLOBE">
            <a:extLst>
              <a:ext uri="{FF2B5EF4-FFF2-40B4-BE49-F238E27FC236}">
                <a16:creationId xmlns:a16="http://schemas.microsoft.com/office/drawing/2014/main" id="{350B46B6-383F-76B9-B4BA-E3CE3A6EA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2" y="1595425"/>
            <a:ext cx="10850861" cy="611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201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D2F548-CF99-296A-5159-97EE17DA1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8529" y="0"/>
            <a:ext cx="9144000" cy="983073"/>
          </a:xfrm>
        </p:spPr>
        <p:txBody>
          <a:bodyPr/>
          <a:lstStyle/>
          <a:p>
            <a:r>
              <a:rPr lang="cs-CZ" dirty="0"/>
              <a:t>HYPOTÉZA musí být…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0A12CE0-9B8E-2A1C-AD53-D2976E000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245" y="1268361"/>
            <a:ext cx="11071123" cy="5181600"/>
          </a:xfrm>
        </p:spPr>
        <p:txBody>
          <a:bodyPr>
            <a:normAutofit/>
          </a:bodyPr>
          <a:lstStyle/>
          <a:p>
            <a:pPr marL="171450" indent="-171450" algn="l">
              <a:buFontTx/>
              <a:buChar char="-"/>
            </a:pPr>
            <a:r>
              <a:rPr lang="cs-CZ" u="sng" dirty="0"/>
              <a:t>Jednoznačná</a:t>
            </a:r>
            <a:r>
              <a:rPr lang="cs-CZ" dirty="0"/>
              <a:t> – nemůže platit napůl</a:t>
            </a:r>
          </a:p>
          <a:p>
            <a:pPr algn="l"/>
            <a:endParaRPr lang="cs-CZ" dirty="0"/>
          </a:p>
          <a:p>
            <a:pPr marL="171450" indent="-171450" algn="l">
              <a:buFontTx/>
              <a:buChar char="-"/>
            </a:pPr>
            <a:r>
              <a:rPr lang="cs-CZ" u="sng" dirty="0"/>
              <a:t>Ověřitelná </a:t>
            </a:r>
            <a:r>
              <a:rPr lang="cs-CZ" dirty="0"/>
              <a:t>– je možné ji ověřit nebo najít způsob ověření</a:t>
            </a:r>
          </a:p>
          <a:p>
            <a:pPr algn="l"/>
            <a:endParaRPr lang="cs-CZ" dirty="0"/>
          </a:p>
          <a:p>
            <a:pPr marL="171450" indent="-171450" algn="l">
              <a:buFontTx/>
              <a:buChar char="-"/>
            </a:pPr>
            <a:r>
              <a:rPr lang="cs-CZ" u="sng" dirty="0"/>
              <a:t>Zobecnitelná</a:t>
            </a:r>
            <a:r>
              <a:rPr lang="cs-CZ" dirty="0"/>
              <a:t> – musí platit na větší počet jevů</a:t>
            </a:r>
          </a:p>
          <a:p>
            <a:pPr algn="l"/>
            <a:endParaRPr lang="cs-CZ" dirty="0"/>
          </a:p>
          <a:p>
            <a:pPr marL="171450" indent="-171450" algn="l">
              <a:buFontTx/>
              <a:buChar char="-"/>
            </a:pPr>
            <a:r>
              <a:rPr lang="cs-CZ" u="sng" dirty="0"/>
              <a:t>Měřitelná</a:t>
            </a:r>
            <a:r>
              <a:rPr lang="cs-CZ" dirty="0"/>
              <a:t> – musí ji být možno změřit nebo jinak kvantitativně popsat</a:t>
            </a:r>
          </a:p>
          <a:p>
            <a:pPr algn="l"/>
            <a:endParaRPr lang="cs-CZ" dirty="0"/>
          </a:p>
          <a:p>
            <a:pPr marL="171450" indent="-171450" algn="l">
              <a:buFontTx/>
              <a:buChar char="-"/>
            </a:pPr>
            <a:r>
              <a:rPr lang="cs-CZ" u="sng" dirty="0"/>
              <a:t>Specifická</a:t>
            </a:r>
            <a:r>
              <a:rPr lang="cs-CZ" dirty="0"/>
              <a:t> – musí být vyslovena dostatečně podrobně, aby nevyvolávala žádné pochyby o svém obsahu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4582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346C3-3C66-1008-10A4-07B789A99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/>
              <a:t>Co je a co není HYPOTÉZA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6EDF83-D28E-3BAD-CAD9-5C79789F3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06" y="1189703"/>
            <a:ext cx="6752304" cy="502658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cs-CZ" sz="3100" dirty="0">
                <a:latin typeface="Arial"/>
                <a:cs typeface="Arial"/>
              </a:rPr>
              <a:t>A – Proč rostlina zezelená, když ji vyneseme ze sklepa na světlo?</a:t>
            </a:r>
          </a:p>
          <a:p>
            <a:pPr>
              <a:lnSpc>
                <a:spcPct val="170000"/>
              </a:lnSpc>
            </a:pPr>
            <a:r>
              <a:rPr lang="cs-CZ" sz="3100" dirty="0">
                <a:latin typeface="Arial"/>
                <a:cs typeface="Arial"/>
              </a:rPr>
              <a:t>B – Rostlina úplně napravo je nejsvětlejší.</a:t>
            </a:r>
          </a:p>
          <a:p>
            <a:pPr>
              <a:lnSpc>
                <a:spcPct val="170000"/>
              </a:lnSpc>
            </a:pPr>
            <a:r>
              <a:rPr lang="cs-CZ" sz="3100" dirty="0">
                <a:latin typeface="Arial"/>
                <a:cs typeface="Arial"/>
              </a:rPr>
              <a:t>C – Rostlina pěstovaná ve tmě někdy prodlouží své listy </a:t>
            </a:r>
            <a:br>
              <a:rPr lang="cs-CZ" sz="3100" dirty="0">
                <a:latin typeface="Arial"/>
                <a:cs typeface="Arial"/>
              </a:rPr>
            </a:br>
            <a:r>
              <a:rPr lang="cs-CZ" sz="3100" dirty="0">
                <a:latin typeface="Arial"/>
                <a:cs typeface="Arial"/>
              </a:rPr>
              <a:t>a někdy ztratí svoji přirozeně zelenou barvu.</a:t>
            </a:r>
          </a:p>
          <a:p>
            <a:pPr>
              <a:lnSpc>
                <a:spcPct val="170000"/>
              </a:lnSpc>
            </a:pPr>
            <a:r>
              <a:rPr lang="cs-CZ" sz="3100" dirty="0">
                <a:latin typeface="Arial"/>
                <a:cs typeface="Arial"/>
              </a:rPr>
              <a:t>D – Pokud dáme všechny </a:t>
            </a:r>
            <a:r>
              <a:rPr lang="cs-CZ" sz="3100" dirty="0" err="1">
                <a:latin typeface="Arial"/>
                <a:cs typeface="Arial"/>
              </a:rPr>
              <a:t>kolopějky</a:t>
            </a:r>
            <a:r>
              <a:rPr lang="cs-CZ" sz="3100" dirty="0">
                <a:latin typeface="Arial"/>
                <a:cs typeface="Arial"/>
              </a:rPr>
              <a:t> světa na jednu hromadu, bude mezi nimi nanejvýš jedna úplně bílá.</a:t>
            </a:r>
          </a:p>
          <a:p>
            <a:pPr>
              <a:lnSpc>
                <a:spcPct val="170000"/>
              </a:lnSpc>
            </a:pPr>
            <a:r>
              <a:rPr lang="cs-CZ" sz="3100" dirty="0">
                <a:latin typeface="Arial"/>
                <a:cs typeface="Arial"/>
              </a:rPr>
              <a:t>E – Rostlina zavřená ve sklepě celou dobu myslí na světlo. </a:t>
            </a:r>
          </a:p>
          <a:p>
            <a:pPr>
              <a:lnSpc>
                <a:spcPct val="170000"/>
              </a:lnSpc>
            </a:pPr>
            <a:r>
              <a:rPr lang="cs-CZ" sz="3100" dirty="0">
                <a:latin typeface="Arial"/>
                <a:cs typeface="Arial"/>
              </a:rPr>
              <a:t>F – To, co zavřeme do sklepa, má na jaře dlouhé stonky a malé listy.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54D468B-9D83-047B-55E8-870E86698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415" y="1497294"/>
            <a:ext cx="5002979" cy="386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684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8f1860-c069-40ec-8ee5-59b1b35ae660">
      <Terms xmlns="http://schemas.microsoft.com/office/infopath/2007/PartnerControls"/>
    </lcf76f155ced4ddcb4097134ff3c332f>
    <TaxCatchAll xmlns="8ae0d479-792c-491a-8252-048677fd0ef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87F658547FC64BB7AD8AEB900341C5" ma:contentTypeVersion="15" ma:contentTypeDescription="Vytvoří nový dokument" ma:contentTypeScope="" ma:versionID="656308f38571e3bfb08f38d96ac301f6">
  <xsd:schema xmlns:xsd="http://www.w3.org/2001/XMLSchema" xmlns:xs="http://www.w3.org/2001/XMLSchema" xmlns:p="http://schemas.microsoft.com/office/2006/metadata/properties" xmlns:ns2="9c8f1860-c069-40ec-8ee5-59b1b35ae660" xmlns:ns3="8ae0d479-792c-491a-8252-048677fd0eff" targetNamespace="http://schemas.microsoft.com/office/2006/metadata/properties" ma:root="true" ma:fieldsID="35fe8e05ef9f7622184813df2e9d2c47" ns2:_="" ns3:_="">
    <xsd:import namespace="9c8f1860-c069-40ec-8ee5-59b1b35ae660"/>
    <xsd:import namespace="8ae0d479-792c-491a-8252-048677fd0e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f1860-c069-40ec-8ee5-59b1b35ae6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6b68db82-ba32-423b-be7f-849d3fc5cb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e0d479-792c-491a-8252-048677fd0ef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c95358c-c41c-4d30-8f1c-95fe9048eb70}" ma:internalName="TaxCatchAll" ma:showField="CatchAllData" ma:web="8ae0d479-792c-491a-8252-048677fd0e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F9FAB8-236B-4E2F-A4E3-C291F34AA5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4ED0C2-9B9C-4F27-B589-CC7152661B02}">
  <ds:schemaRefs>
    <ds:schemaRef ds:uri="http://schemas.microsoft.com/office/2006/metadata/properties"/>
    <ds:schemaRef ds:uri="http://schemas.microsoft.com/office/infopath/2007/PartnerControls"/>
    <ds:schemaRef ds:uri="9c8f1860-c069-40ec-8ee5-59b1b35ae660"/>
    <ds:schemaRef ds:uri="8ae0d479-792c-491a-8252-048677fd0eff"/>
  </ds:schemaRefs>
</ds:datastoreItem>
</file>

<file path=customXml/itemProps3.xml><?xml version="1.0" encoding="utf-8"?>
<ds:datastoreItem xmlns:ds="http://schemas.openxmlformats.org/officeDocument/2006/customXml" ds:itemID="{AA65A62C-3C98-4A99-831C-33B0BF674E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f1860-c069-40ec-8ee5-59b1b35ae660"/>
    <ds:schemaRef ds:uri="8ae0d479-792c-491a-8252-048677fd0e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151</Words>
  <Application>Microsoft Office PowerPoint</Application>
  <PresentationFormat>Širokoúhlá obrazovka</PresentationFormat>
  <Paragraphs>18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Motiv Office</vt:lpstr>
      <vt:lpstr>Výzkumná otázka</vt:lpstr>
      <vt:lpstr>HYPOTÉZA musí být…</vt:lpstr>
      <vt:lpstr>Co je a co není HYPOTÉZA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Mazůrek</dc:creator>
  <cp:lastModifiedBy>Jan Mazůrek</cp:lastModifiedBy>
  <cp:revision>5</cp:revision>
  <dcterms:created xsi:type="dcterms:W3CDTF">2025-03-12T21:32:49Z</dcterms:created>
  <dcterms:modified xsi:type="dcterms:W3CDTF">2026-03-26T01:24:18Z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0x0101004B87F658547FC64BB7AD8AEB900341C5</vt:lpwstr>
  </property>
  <property fmtid="{D5CDD505-2E9C-101B-9397-08002B2CF9AE}" pid="3" name="MediaServiceImageTags">
    <vt:lpwstr/>
  </property>
</Properties>
</file>