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57" r:id="rId5"/>
    <p:sldId id="260" r:id="rId6"/>
    <p:sldId id="268" r:id="rId7"/>
    <p:sldId id="262" r:id="rId8"/>
    <p:sldId id="269" r:id="rId9"/>
    <p:sldId id="270" r:id="rId10"/>
    <p:sldId id="258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9A3695-C878-4EFA-91BD-31EACEE7C219}" v="76" dt="2025-09-29T17:52:47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ka Hrudíková" userId="b7956e8d-56e3-433b-ae2d-3e9020e07c2a" providerId="ADAL" clId="{74DD89D1-A40F-420E-9021-1309F3B36462}"/>
    <pc:docChg chg="custSel addSld delSld modSld sldOrd">
      <pc:chgData name="Radka Hrudíková" userId="b7956e8d-56e3-433b-ae2d-3e9020e07c2a" providerId="ADAL" clId="{74DD89D1-A40F-420E-9021-1309F3B36462}" dt="2025-10-21T11:32:58.942" v="1207" actId="14100"/>
      <pc:docMkLst>
        <pc:docMk/>
      </pc:docMkLst>
      <pc:sldChg chg="addSp delSp modSp new mod">
        <pc:chgData name="Radka Hrudíková" userId="b7956e8d-56e3-433b-ae2d-3e9020e07c2a" providerId="ADAL" clId="{74DD89D1-A40F-420E-9021-1309F3B36462}" dt="2025-09-28T14:19:05.449" v="272" actId="1076"/>
        <pc:sldMkLst>
          <pc:docMk/>
          <pc:sldMk cId="2350792917" sldId="256"/>
        </pc:sldMkLst>
        <pc:spChg chg="add mod">
          <ac:chgData name="Radka Hrudíková" userId="b7956e8d-56e3-433b-ae2d-3e9020e07c2a" providerId="ADAL" clId="{74DD89D1-A40F-420E-9021-1309F3B36462}" dt="2025-09-28T14:19:05.449" v="272" actId="1076"/>
          <ac:spMkLst>
            <pc:docMk/>
            <pc:sldMk cId="2350792917" sldId="256"/>
            <ac:spMk id="4" creationId="{E996AB83-8962-E479-5D75-059311F4CDF9}"/>
          </ac:spMkLst>
        </pc:spChg>
        <pc:spChg chg="add mod">
          <ac:chgData name="Radka Hrudíková" userId="b7956e8d-56e3-433b-ae2d-3e9020e07c2a" providerId="ADAL" clId="{74DD89D1-A40F-420E-9021-1309F3B36462}" dt="2025-09-28T14:15:36.818" v="42" actId="403"/>
          <ac:spMkLst>
            <pc:docMk/>
            <pc:sldMk cId="2350792917" sldId="256"/>
            <ac:spMk id="5" creationId="{6CF7E965-F3E3-EA9A-51E8-D98948A04774}"/>
          </ac:spMkLst>
        </pc:spChg>
      </pc:sldChg>
      <pc:sldChg chg="addSp delSp modSp new mod">
        <pc:chgData name="Radka Hrudíková" userId="b7956e8d-56e3-433b-ae2d-3e9020e07c2a" providerId="ADAL" clId="{74DD89D1-A40F-420E-9021-1309F3B36462}" dt="2025-09-28T19:15:45.829" v="1130" actId="20577"/>
        <pc:sldMkLst>
          <pc:docMk/>
          <pc:sldMk cId="1915654123" sldId="257"/>
        </pc:sldMkLst>
        <pc:spChg chg="add mod">
          <ac:chgData name="Radka Hrudíková" userId="b7956e8d-56e3-433b-ae2d-3e9020e07c2a" providerId="ADAL" clId="{74DD89D1-A40F-420E-9021-1309F3B36462}" dt="2025-09-28T14:46:16.452" v="694" actId="1582"/>
          <ac:spMkLst>
            <pc:docMk/>
            <pc:sldMk cId="1915654123" sldId="257"/>
            <ac:spMk id="4" creationId="{842D95A4-4B32-56BD-BE71-F84967B4CFFE}"/>
          </ac:spMkLst>
        </pc:spChg>
        <pc:spChg chg="add mod">
          <ac:chgData name="Radka Hrudíková" userId="b7956e8d-56e3-433b-ae2d-3e9020e07c2a" providerId="ADAL" clId="{74DD89D1-A40F-420E-9021-1309F3B36462}" dt="2025-09-28T19:15:45.829" v="1130" actId="20577"/>
          <ac:spMkLst>
            <pc:docMk/>
            <pc:sldMk cId="1915654123" sldId="257"/>
            <ac:spMk id="5" creationId="{7C8B037A-C72F-32C2-B0B3-0B8E39A17E1F}"/>
          </ac:spMkLst>
        </pc:spChg>
        <pc:spChg chg="add mod">
          <ac:chgData name="Radka Hrudíková" userId="b7956e8d-56e3-433b-ae2d-3e9020e07c2a" providerId="ADAL" clId="{74DD89D1-A40F-420E-9021-1309F3B36462}" dt="2025-09-28T14:46:47.461" v="720" actId="1076"/>
          <ac:spMkLst>
            <pc:docMk/>
            <pc:sldMk cId="1915654123" sldId="257"/>
            <ac:spMk id="10" creationId="{83DC76E7-DF38-B1DB-B1E8-67CC7961C845}"/>
          </ac:spMkLst>
        </pc:spChg>
        <pc:spChg chg="add mod">
          <ac:chgData name="Radka Hrudíková" userId="b7956e8d-56e3-433b-ae2d-3e9020e07c2a" providerId="ADAL" clId="{74DD89D1-A40F-420E-9021-1309F3B36462}" dt="2025-09-28T14:48:36.138" v="761" actId="1076"/>
          <ac:spMkLst>
            <pc:docMk/>
            <pc:sldMk cId="1915654123" sldId="257"/>
            <ac:spMk id="11" creationId="{1FB9A71D-F1A9-A3AC-5B07-96B81894D4E8}"/>
          </ac:spMkLst>
        </pc:spChg>
        <pc:picChg chg="add mod">
          <ac:chgData name="Radka Hrudíková" userId="b7956e8d-56e3-433b-ae2d-3e9020e07c2a" providerId="ADAL" clId="{74DD89D1-A40F-420E-9021-1309F3B36462}" dt="2025-09-28T14:46:24.006" v="696" actId="1076"/>
          <ac:picMkLst>
            <pc:docMk/>
            <pc:sldMk cId="1915654123" sldId="257"/>
            <ac:picMk id="7" creationId="{FB0CE722-1695-B5CF-9A71-563C56BA93ED}"/>
          </ac:picMkLst>
        </pc:picChg>
        <pc:picChg chg="add mod">
          <ac:chgData name="Radka Hrudíková" userId="b7956e8d-56e3-433b-ae2d-3e9020e07c2a" providerId="ADAL" clId="{74DD89D1-A40F-420E-9021-1309F3B36462}" dt="2025-09-28T14:46:20.749" v="695" actId="1076"/>
          <ac:picMkLst>
            <pc:docMk/>
            <pc:sldMk cId="1915654123" sldId="257"/>
            <ac:picMk id="9" creationId="{5465348C-1A54-41AD-B058-D832B88FF043}"/>
          </ac:picMkLst>
        </pc:picChg>
      </pc:sldChg>
      <pc:sldChg chg="addSp delSp modSp new mod">
        <pc:chgData name="Radka Hrudíková" userId="b7956e8d-56e3-433b-ae2d-3e9020e07c2a" providerId="ADAL" clId="{74DD89D1-A40F-420E-9021-1309F3B36462}" dt="2025-10-21T11:32:58.942" v="1207" actId="14100"/>
        <pc:sldMkLst>
          <pc:docMk/>
          <pc:sldMk cId="1789753977" sldId="258"/>
        </pc:sldMkLst>
        <pc:spChg chg="mod">
          <ac:chgData name="Radka Hrudíková" userId="b7956e8d-56e3-433b-ae2d-3e9020e07c2a" providerId="ADAL" clId="{74DD89D1-A40F-420E-9021-1309F3B36462}" dt="2025-09-28T12:08:50.308" v="12" actId="20577"/>
          <ac:spMkLst>
            <pc:docMk/>
            <pc:sldMk cId="1789753977" sldId="258"/>
            <ac:spMk id="2" creationId="{94395A27-F8F5-AF6E-D9CB-0C248E934B31}"/>
          </ac:spMkLst>
        </pc:spChg>
        <pc:spChg chg="mod">
          <ac:chgData name="Radka Hrudíková" userId="b7956e8d-56e3-433b-ae2d-3e9020e07c2a" providerId="ADAL" clId="{74DD89D1-A40F-420E-9021-1309F3B36462}" dt="2025-10-21T11:32:53.016" v="1205" actId="5793"/>
          <ac:spMkLst>
            <pc:docMk/>
            <pc:sldMk cId="1789753977" sldId="258"/>
            <ac:spMk id="3" creationId="{372D1164-85C0-F15E-7E2B-65A274FE6F5C}"/>
          </ac:spMkLst>
        </pc:spChg>
        <pc:picChg chg="add del mod">
          <ac:chgData name="Radka Hrudíková" userId="b7956e8d-56e3-433b-ae2d-3e9020e07c2a" providerId="ADAL" clId="{74DD89D1-A40F-420E-9021-1309F3B36462}" dt="2025-10-21T11:32:42.021" v="1167" actId="478"/>
          <ac:picMkLst>
            <pc:docMk/>
            <pc:sldMk cId="1789753977" sldId="258"/>
            <ac:picMk id="5" creationId="{FF8CC447-C40E-179D-10E6-F33C25AE6193}"/>
          </ac:picMkLst>
        </pc:picChg>
        <pc:picChg chg="add mod">
          <ac:chgData name="Radka Hrudíková" userId="b7956e8d-56e3-433b-ae2d-3e9020e07c2a" providerId="ADAL" clId="{74DD89D1-A40F-420E-9021-1309F3B36462}" dt="2025-10-21T11:32:58.942" v="1207" actId="14100"/>
          <ac:picMkLst>
            <pc:docMk/>
            <pc:sldMk cId="1789753977" sldId="258"/>
            <ac:picMk id="6" creationId="{F8143DB7-8355-49EC-E68F-6849A25E98BA}"/>
          </ac:picMkLst>
        </pc:picChg>
      </pc:sldChg>
      <pc:sldChg chg="addSp delSp modSp new mod ord">
        <pc:chgData name="Radka Hrudíková" userId="b7956e8d-56e3-433b-ae2d-3e9020e07c2a" providerId="ADAL" clId="{74DD89D1-A40F-420E-9021-1309F3B36462}" dt="2025-09-28T14:21:59.360" v="309" actId="1076"/>
        <pc:sldMkLst>
          <pc:docMk/>
          <pc:sldMk cId="2928539271" sldId="259"/>
        </pc:sldMkLst>
        <pc:spChg chg="add mod">
          <ac:chgData name="Radka Hrudíková" userId="b7956e8d-56e3-433b-ae2d-3e9020e07c2a" providerId="ADAL" clId="{74DD89D1-A40F-420E-9021-1309F3B36462}" dt="2025-09-28T14:21:57.175" v="308" actId="1076"/>
          <ac:spMkLst>
            <pc:docMk/>
            <pc:sldMk cId="2928539271" sldId="259"/>
            <ac:spMk id="4" creationId="{BCA97F01-031C-41D1-3576-D546CDF56B4A}"/>
          </ac:spMkLst>
        </pc:spChg>
        <pc:spChg chg="add mod">
          <ac:chgData name="Radka Hrudíková" userId="b7956e8d-56e3-433b-ae2d-3e9020e07c2a" providerId="ADAL" clId="{74DD89D1-A40F-420E-9021-1309F3B36462}" dt="2025-09-28T14:20:58.972" v="303" actId="403"/>
          <ac:spMkLst>
            <pc:docMk/>
            <pc:sldMk cId="2928539271" sldId="259"/>
            <ac:spMk id="5" creationId="{33A1FAD1-509C-1E66-E5B7-1816E91B83DD}"/>
          </ac:spMkLst>
        </pc:spChg>
        <pc:picChg chg="add mod">
          <ac:chgData name="Radka Hrudíková" userId="b7956e8d-56e3-433b-ae2d-3e9020e07c2a" providerId="ADAL" clId="{74DD89D1-A40F-420E-9021-1309F3B36462}" dt="2025-09-28T14:21:59.360" v="309" actId="1076"/>
          <ac:picMkLst>
            <pc:docMk/>
            <pc:sldMk cId="2928539271" sldId="259"/>
            <ac:picMk id="7" creationId="{7A90A519-259B-C84E-B0DB-57F542E0A2CA}"/>
          </ac:picMkLst>
        </pc:picChg>
      </pc:sldChg>
      <pc:sldChg chg="addSp delSp modSp new mod">
        <pc:chgData name="Radka Hrudíková" userId="b7956e8d-56e3-433b-ae2d-3e9020e07c2a" providerId="ADAL" clId="{74DD89D1-A40F-420E-9021-1309F3B36462}" dt="2025-09-29T17:52:47.978" v="1162"/>
        <pc:sldMkLst>
          <pc:docMk/>
          <pc:sldMk cId="3396305850" sldId="260"/>
        </pc:sldMkLst>
        <pc:spChg chg="add mod">
          <ac:chgData name="Radka Hrudíková" userId="b7956e8d-56e3-433b-ae2d-3e9020e07c2a" providerId="ADAL" clId="{74DD89D1-A40F-420E-9021-1309F3B36462}" dt="2025-09-28T19:17:40.016" v="1158" actId="14100"/>
          <ac:spMkLst>
            <pc:docMk/>
            <pc:sldMk cId="3396305850" sldId="260"/>
            <ac:spMk id="4" creationId="{42C93517-58CD-9B57-5967-B1192886BBC0}"/>
          </ac:spMkLst>
        </pc:spChg>
        <pc:spChg chg="add mod">
          <ac:chgData name="Radka Hrudíková" userId="b7956e8d-56e3-433b-ae2d-3e9020e07c2a" providerId="ADAL" clId="{74DD89D1-A40F-420E-9021-1309F3B36462}" dt="2025-09-29T17:52:47.978" v="1162"/>
          <ac:spMkLst>
            <pc:docMk/>
            <pc:sldMk cId="3396305850" sldId="260"/>
            <ac:spMk id="5" creationId="{70C6721E-11B6-698C-917A-7385C2DAF09A}"/>
          </ac:spMkLst>
        </pc:spChg>
        <pc:spChg chg="add mod">
          <ac:chgData name="Radka Hrudíková" userId="b7956e8d-56e3-433b-ae2d-3e9020e07c2a" providerId="ADAL" clId="{74DD89D1-A40F-420E-9021-1309F3B36462}" dt="2025-09-28T14:54:49.764" v="880" actId="20577"/>
          <ac:spMkLst>
            <pc:docMk/>
            <pc:sldMk cId="3396305850" sldId="260"/>
            <ac:spMk id="10" creationId="{AAF1D4E4-D301-B402-E949-0D6B346D86EB}"/>
          </ac:spMkLst>
        </pc:spChg>
        <pc:spChg chg="add mod">
          <ac:chgData name="Radka Hrudíková" userId="b7956e8d-56e3-433b-ae2d-3e9020e07c2a" providerId="ADAL" clId="{74DD89D1-A40F-420E-9021-1309F3B36462}" dt="2025-09-28T14:55:03.848" v="884" actId="20577"/>
          <ac:spMkLst>
            <pc:docMk/>
            <pc:sldMk cId="3396305850" sldId="260"/>
            <ac:spMk id="11" creationId="{E1B9C80B-5023-560F-EC0F-2EC4B3DD68C8}"/>
          </ac:spMkLst>
        </pc:spChg>
        <pc:picChg chg="add mod">
          <ac:chgData name="Radka Hrudíková" userId="b7956e8d-56e3-433b-ae2d-3e9020e07c2a" providerId="ADAL" clId="{74DD89D1-A40F-420E-9021-1309F3B36462}" dt="2025-09-28T14:54:35.972" v="876" actId="1076"/>
          <ac:picMkLst>
            <pc:docMk/>
            <pc:sldMk cId="3396305850" sldId="260"/>
            <ac:picMk id="7" creationId="{0E0E302D-0A66-F5F6-8EDA-D4742A000CED}"/>
          </ac:picMkLst>
        </pc:picChg>
        <pc:picChg chg="add mod">
          <ac:chgData name="Radka Hrudíková" userId="b7956e8d-56e3-433b-ae2d-3e9020e07c2a" providerId="ADAL" clId="{74DD89D1-A40F-420E-9021-1309F3B36462}" dt="2025-09-28T14:54:30.269" v="874" actId="1076"/>
          <ac:picMkLst>
            <pc:docMk/>
            <pc:sldMk cId="3396305850" sldId="260"/>
            <ac:picMk id="9" creationId="{8DD641D2-1588-3E08-ABC4-196052B7D404}"/>
          </ac:picMkLst>
        </pc:picChg>
      </pc:sldChg>
      <pc:sldChg chg="addSp delSp modSp new mod modAnim">
        <pc:chgData name="Radka Hrudíková" userId="b7956e8d-56e3-433b-ae2d-3e9020e07c2a" providerId="ADAL" clId="{74DD89D1-A40F-420E-9021-1309F3B36462}" dt="2025-09-28T14:38:09.097" v="545"/>
        <pc:sldMkLst>
          <pc:docMk/>
          <pc:sldMk cId="2152538653" sldId="261"/>
        </pc:sldMkLst>
        <pc:spChg chg="add mod">
          <ac:chgData name="Radka Hrudíková" userId="b7956e8d-56e3-433b-ae2d-3e9020e07c2a" providerId="ADAL" clId="{74DD89D1-A40F-420E-9021-1309F3B36462}" dt="2025-09-28T14:30:56.860" v="431" actId="1076"/>
          <ac:spMkLst>
            <pc:docMk/>
            <pc:sldMk cId="2152538653" sldId="261"/>
            <ac:spMk id="4" creationId="{3FAF2393-0D9E-F450-F055-2D6168D5358D}"/>
          </ac:spMkLst>
        </pc:spChg>
        <pc:spChg chg="add mod">
          <ac:chgData name="Radka Hrudíková" userId="b7956e8d-56e3-433b-ae2d-3e9020e07c2a" providerId="ADAL" clId="{74DD89D1-A40F-420E-9021-1309F3B36462}" dt="2025-09-28T14:31:10.188" v="433" actId="1076"/>
          <ac:spMkLst>
            <pc:docMk/>
            <pc:sldMk cId="2152538653" sldId="261"/>
            <ac:spMk id="5" creationId="{DB01E162-13BE-81C7-E048-ECBA2F9F9C3E}"/>
          </ac:spMkLst>
        </pc:spChg>
        <pc:spChg chg="add mod">
          <ac:chgData name="Radka Hrudíková" userId="b7956e8d-56e3-433b-ae2d-3e9020e07c2a" providerId="ADAL" clId="{74DD89D1-A40F-420E-9021-1309F3B36462}" dt="2025-09-28T14:36:48.979" v="439" actId="1076"/>
          <ac:spMkLst>
            <pc:docMk/>
            <pc:sldMk cId="2152538653" sldId="261"/>
            <ac:spMk id="8" creationId="{1978E468-8373-94C4-056C-6286739FA525}"/>
          </ac:spMkLst>
        </pc:spChg>
        <pc:spChg chg="add mod">
          <ac:chgData name="Radka Hrudíková" userId="b7956e8d-56e3-433b-ae2d-3e9020e07c2a" providerId="ADAL" clId="{74DD89D1-A40F-420E-9021-1309F3B36462}" dt="2025-09-28T14:38:02.845" v="544" actId="1076"/>
          <ac:spMkLst>
            <pc:docMk/>
            <pc:sldMk cId="2152538653" sldId="261"/>
            <ac:spMk id="9" creationId="{E45CA535-7251-6425-FFE4-A271FC6B0985}"/>
          </ac:spMkLst>
        </pc:spChg>
        <pc:picChg chg="add mod">
          <ac:chgData name="Radka Hrudíková" userId="b7956e8d-56e3-433b-ae2d-3e9020e07c2a" providerId="ADAL" clId="{74DD89D1-A40F-420E-9021-1309F3B36462}" dt="2025-09-28T14:29:46.893" v="408" actId="1076"/>
          <ac:picMkLst>
            <pc:docMk/>
            <pc:sldMk cId="2152538653" sldId="261"/>
            <ac:picMk id="7" creationId="{F0E20BE4-2821-598F-0009-779C70D34CAF}"/>
          </ac:picMkLst>
        </pc:picChg>
      </pc:sldChg>
      <pc:sldChg chg="addSp delSp modSp new mod modAnim">
        <pc:chgData name="Radka Hrudíková" userId="b7956e8d-56e3-433b-ae2d-3e9020e07c2a" providerId="ADAL" clId="{74DD89D1-A40F-420E-9021-1309F3B36462}" dt="2025-09-28T15:09:42.900" v="1080" actId="1076"/>
        <pc:sldMkLst>
          <pc:docMk/>
          <pc:sldMk cId="55779729" sldId="262"/>
        </pc:sldMkLst>
        <pc:spChg chg="add mod">
          <ac:chgData name="Radka Hrudíková" userId="b7956e8d-56e3-433b-ae2d-3e9020e07c2a" providerId="ADAL" clId="{74DD89D1-A40F-420E-9021-1309F3B36462}" dt="2025-09-28T15:08:30.833" v="1070" actId="113"/>
          <ac:spMkLst>
            <pc:docMk/>
            <pc:sldMk cId="55779729" sldId="262"/>
            <ac:spMk id="5" creationId="{EC0C1E0A-6E63-C93D-B020-1D4C1A374AB2}"/>
          </ac:spMkLst>
        </pc:spChg>
        <pc:spChg chg="add mod">
          <ac:chgData name="Radka Hrudíková" userId="b7956e8d-56e3-433b-ae2d-3e9020e07c2a" providerId="ADAL" clId="{74DD89D1-A40F-420E-9021-1309F3B36462}" dt="2025-09-28T15:09:42.900" v="1080" actId="1076"/>
          <ac:spMkLst>
            <pc:docMk/>
            <pc:sldMk cId="55779729" sldId="262"/>
            <ac:spMk id="10" creationId="{0C0CB935-5E6C-4C37-748B-E47FB5E8DCD5}"/>
          </ac:spMkLst>
        </pc:spChg>
        <pc:picChg chg="add mod">
          <ac:chgData name="Radka Hrudíková" userId="b7956e8d-56e3-433b-ae2d-3e9020e07c2a" providerId="ADAL" clId="{74DD89D1-A40F-420E-9021-1309F3B36462}" dt="2025-09-28T15:08:36.239" v="1072" actId="14100"/>
          <ac:picMkLst>
            <pc:docMk/>
            <pc:sldMk cId="55779729" sldId="262"/>
            <ac:picMk id="7" creationId="{F463EFD6-72D0-250A-2D77-4BF47594FC7F}"/>
          </ac:picMkLst>
        </pc:picChg>
        <pc:picChg chg="add mod">
          <ac:chgData name="Radka Hrudíková" userId="b7956e8d-56e3-433b-ae2d-3e9020e07c2a" providerId="ADAL" clId="{74DD89D1-A40F-420E-9021-1309F3B36462}" dt="2025-09-28T15:09:09.690" v="1077" actId="14100"/>
          <ac:picMkLst>
            <pc:docMk/>
            <pc:sldMk cId="55779729" sldId="262"/>
            <ac:picMk id="9" creationId="{56672D51-37A9-BF3F-AC2C-8BD748DF773E}"/>
          </ac:picMkLst>
        </pc:picChg>
      </pc:sldChg>
      <pc:sldChg chg="addSp modSp add mod">
        <pc:chgData name="Radka Hrudíková" userId="b7956e8d-56e3-433b-ae2d-3e9020e07c2a" providerId="ADAL" clId="{74DD89D1-A40F-420E-9021-1309F3B36462}" dt="2025-09-28T15:06:26.147" v="1051" actId="1076"/>
        <pc:sldMkLst>
          <pc:docMk/>
          <pc:sldMk cId="3131904190" sldId="268"/>
        </pc:sldMkLst>
        <pc:spChg chg="mod">
          <ac:chgData name="Radka Hrudíková" userId="b7956e8d-56e3-433b-ae2d-3e9020e07c2a" providerId="ADAL" clId="{74DD89D1-A40F-420E-9021-1309F3B36462}" dt="2025-09-28T14:59:03.122" v="914" actId="20577"/>
          <ac:spMkLst>
            <pc:docMk/>
            <pc:sldMk cId="3131904190" sldId="268"/>
            <ac:spMk id="2" creationId="{BCC242C1-436D-E8BB-A1BD-7EDAF5725432}"/>
          </ac:spMkLst>
        </pc:spChg>
        <pc:spChg chg="add mod">
          <ac:chgData name="Radka Hrudíková" userId="b7956e8d-56e3-433b-ae2d-3e9020e07c2a" providerId="ADAL" clId="{74DD89D1-A40F-420E-9021-1309F3B36462}" dt="2025-09-28T15:04:58.722" v="982" actId="20577"/>
          <ac:spMkLst>
            <pc:docMk/>
            <pc:sldMk cId="3131904190" sldId="268"/>
            <ac:spMk id="3" creationId="{E6B72B5D-E1DA-0760-4E1E-15C769831A80}"/>
          </ac:spMkLst>
        </pc:spChg>
        <pc:spChg chg="add mod">
          <ac:chgData name="Radka Hrudíková" userId="b7956e8d-56e3-433b-ae2d-3e9020e07c2a" providerId="ADAL" clId="{74DD89D1-A40F-420E-9021-1309F3B36462}" dt="2025-09-28T15:05:11.240" v="991" actId="20577"/>
          <ac:spMkLst>
            <pc:docMk/>
            <pc:sldMk cId="3131904190" sldId="268"/>
            <ac:spMk id="4" creationId="{D416331B-E147-E60C-841D-8729300A8EDD}"/>
          </ac:spMkLst>
        </pc:spChg>
        <pc:spChg chg="add mod">
          <ac:chgData name="Radka Hrudíková" userId="b7956e8d-56e3-433b-ae2d-3e9020e07c2a" providerId="ADAL" clId="{74DD89D1-A40F-420E-9021-1309F3B36462}" dt="2025-09-28T15:06:26.147" v="1051" actId="1076"/>
          <ac:spMkLst>
            <pc:docMk/>
            <pc:sldMk cId="3131904190" sldId="268"/>
            <ac:spMk id="5" creationId="{D1D46A26-1D86-A057-F507-D94080AEDBA3}"/>
          </ac:spMkLst>
        </pc:spChg>
        <pc:picChg chg="mod">
          <ac:chgData name="Radka Hrudíková" userId="b7956e8d-56e3-433b-ae2d-3e9020e07c2a" providerId="ADAL" clId="{74DD89D1-A40F-420E-9021-1309F3B36462}" dt="2025-09-28T14:59:09.744" v="915" actId="1076"/>
          <ac:picMkLst>
            <pc:docMk/>
            <pc:sldMk cId="3131904190" sldId="268"/>
            <ac:picMk id="7" creationId="{F29FD790-0F34-C00F-A8BB-28A80608090C}"/>
          </ac:picMkLst>
        </pc:picChg>
      </pc:sldChg>
      <pc:sldChg chg="addSp delSp modSp new mod modAnim">
        <pc:chgData name="Radka Hrudíková" userId="b7956e8d-56e3-433b-ae2d-3e9020e07c2a" providerId="ADAL" clId="{74DD89D1-A40F-420E-9021-1309F3B36462}" dt="2025-09-28T15:31:27.943" v="1104"/>
        <pc:sldMkLst>
          <pc:docMk/>
          <pc:sldMk cId="1415923685" sldId="269"/>
        </pc:sldMkLst>
        <pc:spChg chg="add mod">
          <ac:chgData name="Radka Hrudíková" userId="b7956e8d-56e3-433b-ae2d-3e9020e07c2a" providerId="ADAL" clId="{74DD89D1-A40F-420E-9021-1309F3B36462}" dt="2025-09-28T15:30:08.863" v="1093" actId="1076"/>
          <ac:spMkLst>
            <pc:docMk/>
            <pc:sldMk cId="1415923685" sldId="269"/>
            <ac:spMk id="4" creationId="{CF504D83-7000-8347-CE43-569CF45A44A6}"/>
          </ac:spMkLst>
        </pc:spChg>
        <pc:spChg chg="add mod">
          <ac:chgData name="Radka Hrudíková" userId="b7956e8d-56e3-433b-ae2d-3e9020e07c2a" providerId="ADAL" clId="{74DD89D1-A40F-420E-9021-1309F3B36462}" dt="2025-09-28T15:30:36.935" v="1096" actId="1076"/>
          <ac:spMkLst>
            <pc:docMk/>
            <pc:sldMk cId="1415923685" sldId="269"/>
            <ac:spMk id="7" creationId="{9B9F3B78-E923-ACC6-7330-BFB009C2AF5F}"/>
          </ac:spMkLst>
        </pc:spChg>
        <pc:picChg chg="add mod">
          <ac:chgData name="Radka Hrudíková" userId="b7956e8d-56e3-433b-ae2d-3e9020e07c2a" providerId="ADAL" clId="{74DD89D1-A40F-420E-9021-1309F3B36462}" dt="2025-09-28T15:30:06.579" v="1092" actId="1076"/>
          <ac:picMkLst>
            <pc:docMk/>
            <pc:sldMk cId="1415923685" sldId="269"/>
            <ac:picMk id="6" creationId="{F334E3D7-6484-0EE8-E426-C4FF4502EBA2}"/>
          </ac:picMkLst>
        </pc:picChg>
        <pc:picChg chg="add mod">
          <ac:chgData name="Radka Hrudíková" userId="b7956e8d-56e3-433b-ae2d-3e9020e07c2a" providerId="ADAL" clId="{74DD89D1-A40F-420E-9021-1309F3B36462}" dt="2025-09-28T15:31:16.669" v="1103" actId="14100"/>
          <ac:picMkLst>
            <pc:docMk/>
            <pc:sldMk cId="1415923685" sldId="269"/>
            <ac:picMk id="9" creationId="{48140ACC-FC9F-1634-08A7-3689AC6C3F02}"/>
          </ac:picMkLst>
        </pc:picChg>
      </pc:sldChg>
      <pc:sldChg chg="addSp delSp modSp new mod modAnim">
        <pc:chgData name="Radka Hrudíková" userId="b7956e8d-56e3-433b-ae2d-3e9020e07c2a" providerId="ADAL" clId="{74DD89D1-A40F-420E-9021-1309F3B36462}" dt="2025-09-28T15:34:15.607" v="1121" actId="14100"/>
        <pc:sldMkLst>
          <pc:docMk/>
          <pc:sldMk cId="758162824" sldId="270"/>
        </pc:sldMkLst>
        <pc:spChg chg="add mod">
          <ac:chgData name="Radka Hrudíková" userId="b7956e8d-56e3-433b-ae2d-3e9020e07c2a" providerId="ADAL" clId="{74DD89D1-A40F-420E-9021-1309F3B36462}" dt="2025-09-28T15:32:38.559" v="1110" actId="1076"/>
          <ac:spMkLst>
            <pc:docMk/>
            <pc:sldMk cId="758162824" sldId="270"/>
            <ac:spMk id="6" creationId="{EAE9680A-E15D-F105-B9D4-EC103A270026}"/>
          </ac:spMkLst>
        </pc:spChg>
        <pc:picChg chg="add mod">
          <ac:chgData name="Radka Hrudíková" userId="b7956e8d-56e3-433b-ae2d-3e9020e07c2a" providerId="ADAL" clId="{74DD89D1-A40F-420E-9021-1309F3B36462}" dt="2025-09-28T15:32:42.908" v="1112" actId="14100"/>
          <ac:picMkLst>
            <pc:docMk/>
            <pc:sldMk cId="758162824" sldId="270"/>
            <ac:picMk id="5" creationId="{59A9590C-A1FC-7682-9A5F-77252DAC3094}"/>
          </ac:picMkLst>
        </pc:picChg>
        <pc:picChg chg="add mod">
          <ac:chgData name="Radka Hrudíková" userId="b7956e8d-56e3-433b-ae2d-3e9020e07c2a" providerId="ADAL" clId="{74DD89D1-A40F-420E-9021-1309F3B36462}" dt="2025-09-28T15:34:15.607" v="1121" actId="14100"/>
          <ac:picMkLst>
            <pc:docMk/>
            <pc:sldMk cId="758162824" sldId="270"/>
            <ac:picMk id="8" creationId="{9049C52A-F2F1-22FB-0082-94679966B352}"/>
          </ac:picMkLst>
        </pc:picChg>
      </pc:sldChg>
      <pc:sldChg chg="delSp new del mod">
        <pc:chgData name="Radka Hrudíková" userId="b7956e8d-56e3-433b-ae2d-3e9020e07c2a" providerId="ADAL" clId="{74DD89D1-A40F-420E-9021-1309F3B36462}" dt="2025-10-13T12:32:11.420" v="1166" actId="47"/>
        <pc:sldMkLst>
          <pc:docMk/>
          <pc:sldMk cId="3396472872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BD3878-7189-25DA-70B6-0ABB3BF56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74F1911-5AF0-9527-2E5A-A7DD3FF526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F225D4-5AD0-9CAA-A865-44324236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1599A62-2BB5-422E-773B-041E18668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8A06F3-C8FB-ABC6-B669-4B4DFF158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343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5ED1E1-AE84-9B83-D5BF-532901224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59D8A9D-56D7-ADD2-6273-8287914FE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2DD5FA-817B-7D21-8788-231B09EF4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0F9056-C707-981F-21DE-EB32DB26B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961743-41B0-C40A-60B4-814E053ED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700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BC168D1-F96C-BE22-DA11-C3F0477B71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F11FD5C-01DC-AD0A-D482-0C0FD852C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F2A3D5-5439-1D7F-5960-7A27BA7D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3C67F5-F676-83E0-03EE-6333585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441B0F-68E6-B7A7-10E4-783158513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909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9A290-8309-0161-D1E2-4695D37BC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285260-6CDA-5827-7913-00B536A2B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C35362-8B60-AFC4-CD56-AF73C9DAA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0F27D6-C93E-3B38-6A8A-AE4D55873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C731D7-DE05-A6A8-7D92-F04478874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75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26780C-C4B8-5A0B-576D-E37B097C5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CF3594B-C2CB-A639-9FDA-CB9B0F9C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9DAFED-7AE5-FAF6-C1D9-E1FAF1D4A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B17817-ABF7-04B0-6B42-ADB49B844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6BB1CB-DF6D-995E-8522-61BACFB19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726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2043FB-F1C5-D85B-AB5E-9787B9BCC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6D462D-CED4-8678-6EC8-9D1F171A58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D885D74-27E8-5BF0-5C57-2D9362476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2EB2243-A9EF-65F5-2C6F-D04E9AC9E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8A2FFE2-B78F-5010-9F91-5DFB0CEE2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38754E8-90AB-4F05-1C88-6DBD4E0AB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460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9E0E66-F9CC-78FB-B753-F157A90D3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D666B1C-583C-95CE-A2D8-AA2457B9B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2A6E168-C030-3E38-6C28-DB0518EF7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64BE490-9450-639F-65C5-6E369F800B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39434AD-7343-2436-B599-B7D617755B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EB673A1-9FB2-818F-7CF3-A3C193BCE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AF36520-6E1B-59BF-FDDC-FFEA8F952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273582C-10AB-2803-70A0-00B706E7E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36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F11-4CF4-B128-5056-AF2ECCE75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E5A3D4A-EBB4-EBC9-B11F-34195CD2C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CEB2986-440E-B83B-E330-F6AED94A2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774C3F9-AA2E-038A-F430-2F076B027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43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19698BA-A29C-82B0-9C89-4BCC0AFB1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5B59919-7C6C-1118-3935-0DCD0F57E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F182F84-0187-C0E8-5117-EA4EF66C1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592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0A0AD7-6C82-2BF5-5DEE-3A9046887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4A24D6-34A2-BD69-B4E7-A89AE5630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CE1AE6C-28FD-CD7D-9837-2DB7D5C95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5645A5E-2596-8933-5B3A-DD13D3C03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3F9C0C-1437-B448-A1FC-DAA0C7F70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CCA76B1-8761-6C6C-A9BC-FB38F66C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24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222D42-31BF-0D6A-6EEF-F7D7D5012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5DB15BF-0201-97E5-841E-375FDB202D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3244263-E1B0-6DC8-BDAC-50670D654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DFB76DE-F0E2-FB72-9795-7518080D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70C012-5A2B-207B-946A-34BDB1124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316651C-6EF2-FC0A-0DAB-3B4C4745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56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02B2656-D4C4-72E1-A156-7EE04DED9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D13B877-171F-42A0-6713-523923626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F4A36F-193C-CF0A-002D-850C712272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336D2C-8EAA-4747-9C48-A44078C0A50B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80EF2F-FBF4-2A36-B3DD-EB9CFAE329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099AE5-A3D0-627C-C8F9-4238117883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9E27EB-268D-4D89-A17E-0E2B7531E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199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circuit-construction-kit-ac/latest/circuit-construction-kit-ac_all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sims/html/generator/latest/generator_all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vascak.cz/data/android/physicsatschool/template.php?f=mag_generator&amp;l=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E996AB83-8962-E479-5D75-059311F4CDF9}"/>
              </a:ext>
            </a:extLst>
          </p:cNvPr>
          <p:cNvSpPr txBox="1"/>
          <p:nvPr/>
        </p:nvSpPr>
        <p:spPr>
          <a:xfrm>
            <a:off x="1091380" y="1490008"/>
            <a:ext cx="84950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Jaký je princip elektromotoru?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Jak funguje elektromagnetická indukce?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Jaké druhy elektráren znáš?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CF7E965-F3E3-EA9A-51E8-D98948A04774}"/>
              </a:ext>
            </a:extLst>
          </p:cNvPr>
          <p:cNvSpPr txBox="1"/>
          <p:nvPr/>
        </p:nvSpPr>
        <p:spPr>
          <a:xfrm>
            <a:off x="1120877" y="717755"/>
            <a:ext cx="5329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Odpověz teď:</a:t>
            </a:r>
          </a:p>
        </p:txBody>
      </p:sp>
    </p:spTree>
    <p:extLst>
      <p:ext uri="{BB962C8B-B14F-4D97-AF65-F5344CB8AC3E}">
        <p14:creationId xmlns:p14="http://schemas.microsoft.com/office/powerpoint/2010/main" val="2350792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395A27-F8F5-AF6E-D9CB-0C248E934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Dotazník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2D1164-85C0-F15E-7E2B-65A274FE6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8143DB7-8355-49EC-E68F-6849A25E9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0049" y="1209368"/>
            <a:ext cx="4922032" cy="482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753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CA97F01-031C-41D1-3576-D546CDF56B4A}"/>
              </a:ext>
            </a:extLst>
          </p:cNvPr>
          <p:cNvSpPr txBox="1"/>
          <p:nvPr/>
        </p:nvSpPr>
        <p:spPr>
          <a:xfrm>
            <a:off x="580103" y="5984228"/>
            <a:ext cx="1022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>
                <a:hlinkClick r:id="rId2"/>
              </a:rPr>
              <a:t>DCxAC</a:t>
            </a:r>
            <a:endParaRPr lang="cs-CZ" dirty="0"/>
          </a:p>
          <a:p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3A1FAD1-509C-1E66-E5B7-1816E91B83DD}"/>
              </a:ext>
            </a:extLst>
          </p:cNvPr>
          <p:cNvSpPr txBox="1"/>
          <p:nvPr/>
        </p:nvSpPr>
        <p:spPr>
          <a:xfrm>
            <a:off x="1258529" y="550606"/>
            <a:ext cx="86425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/>
              <a:t>Co rozsvítí žárovku?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A90A519-259B-C84E-B0DB-57F542E0A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3150" y="1968542"/>
            <a:ext cx="3658111" cy="330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3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3FAF2393-0D9E-F450-F055-2D6168D5358D}"/>
              </a:ext>
            </a:extLst>
          </p:cNvPr>
          <p:cNvSpPr txBox="1"/>
          <p:nvPr/>
        </p:nvSpPr>
        <p:spPr>
          <a:xfrm>
            <a:off x="1573162" y="1295437"/>
            <a:ext cx="3372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/>
              <a:t>Baterie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B01E162-13BE-81C7-E048-ECBA2F9F9C3E}"/>
              </a:ext>
            </a:extLst>
          </p:cNvPr>
          <p:cNvSpPr txBox="1"/>
          <p:nvPr/>
        </p:nvSpPr>
        <p:spPr>
          <a:xfrm>
            <a:off x="8234516" y="1295437"/>
            <a:ext cx="3372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/>
              <a:t>Zásuvka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0E20BE4-2821-598F-0009-779C70D34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5592" y="674400"/>
            <a:ext cx="3448531" cy="265784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1978E468-8373-94C4-056C-6286739FA525}"/>
              </a:ext>
            </a:extLst>
          </p:cNvPr>
          <p:cNvSpPr txBox="1"/>
          <p:nvPr/>
        </p:nvSpPr>
        <p:spPr>
          <a:xfrm>
            <a:off x="1012724" y="5801033"/>
            <a:ext cx="1317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hlinkClick r:id="rId3"/>
              </a:rPr>
              <a:t>Generátor</a:t>
            </a:r>
            <a:endParaRPr lang="cs-CZ" dirty="0"/>
          </a:p>
          <a:p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E45CA535-7251-6425-FFE4-A271FC6B0985}"/>
              </a:ext>
            </a:extLst>
          </p:cNvPr>
          <p:cNvSpPr txBox="1"/>
          <p:nvPr/>
        </p:nvSpPr>
        <p:spPr>
          <a:xfrm>
            <a:off x="1347021" y="5039032"/>
            <a:ext cx="9212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Ze zásuvky nám jde „vlnkový“ proud, který se jmenuje STŘÍDAVÝ PROUD</a:t>
            </a:r>
          </a:p>
        </p:txBody>
      </p:sp>
    </p:spTree>
    <p:extLst>
      <p:ext uri="{BB962C8B-B14F-4D97-AF65-F5344CB8AC3E}">
        <p14:creationId xmlns:p14="http://schemas.microsoft.com/office/powerpoint/2010/main" val="215253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842D95A4-4B32-56BD-BE71-F84967B4CFFE}"/>
              </a:ext>
            </a:extLst>
          </p:cNvPr>
          <p:cNvSpPr txBox="1"/>
          <p:nvPr/>
        </p:nvSpPr>
        <p:spPr>
          <a:xfrm>
            <a:off x="737419" y="355760"/>
            <a:ext cx="6361472" cy="52322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/>
              <a:t>Stejnosměrný proud (</a:t>
            </a:r>
            <a:r>
              <a:rPr lang="cs-CZ" sz="2800" b="1" dirty="0"/>
              <a:t>DC</a:t>
            </a:r>
            <a:r>
              <a:rPr lang="cs-CZ" sz="2800" dirty="0"/>
              <a:t> Direct </a:t>
            </a:r>
            <a:r>
              <a:rPr lang="cs-CZ" sz="2800" dirty="0" err="1"/>
              <a:t>Current</a:t>
            </a:r>
            <a:r>
              <a:rPr lang="cs-CZ" sz="2800" dirty="0"/>
              <a:t>)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C8B037A-C72F-32C2-B0B3-0B8E39A17E1F}"/>
              </a:ext>
            </a:extLst>
          </p:cNvPr>
          <p:cNvSpPr txBox="1"/>
          <p:nvPr/>
        </p:nvSpPr>
        <p:spPr>
          <a:xfrm>
            <a:off x="412954" y="1162317"/>
            <a:ext cx="83869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Ve stejnosměrném systému </a:t>
            </a:r>
            <a:r>
              <a:rPr lang="cs-CZ" b="1" dirty="0"/>
              <a:t>protéká elektrický proud jedním konzistentním směrem</a:t>
            </a:r>
            <a:r>
              <a:rPr lang="cs-CZ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Proud teče z kladného pólu na záporný pól.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Tvar vlny stejnosměrného napětí je přímka.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Mezi běžné zdroje tohoto napětí patří baterie, napájecí zdroje pro (budovu) automatizaci, solární panely a stejnosměrné generátory - DYNAMA.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Nepoužívá pro přenos energie na velké vzdálenosti. Odpor elektrických kabelů způsobuje vyšší ztráty v případě stejnosměrného napětí.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Je obtížnější zvýšit nebo snížit toto napětí.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Stejnosměrné napětí se běžně používá v nízkonapěťových aplikacích, jako jsou vzduchotechnická čidla, potenciometry, logické regulátory a další elektronická zařízení, bateriově napájená zařízení a automobilové systémy.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B0CE722-1695-B5CF-9A71-563C56BA9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1474" y="3560936"/>
            <a:ext cx="2737572" cy="2213357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5465348C-1A54-41AD-B058-D832B88FF0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6851" y="444610"/>
            <a:ext cx="2564581" cy="2022680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83DC76E7-DF38-B1DB-B1E8-67CC7961C845}"/>
              </a:ext>
            </a:extLst>
          </p:cNvPr>
          <p:cNvSpPr txBox="1"/>
          <p:nvPr/>
        </p:nvSpPr>
        <p:spPr>
          <a:xfrm>
            <a:off x="9041474" y="2585691"/>
            <a:ext cx="2672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Graf průběhu DC proudu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1FB9A71D-F1A9-A3AC-5B07-96B81894D4E8}"/>
              </a:ext>
            </a:extLst>
          </p:cNvPr>
          <p:cNvSpPr txBox="1"/>
          <p:nvPr/>
        </p:nvSpPr>
        <p:spPr>
          <a:xfrm>
            <a:off x="9355392" y="5697601"/>
            <a:ext cx="2836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Značení DC v obvodu</a:t>
            </a:r>
          </a:p>
        </p:txBody>
      </p:sp>
    </p:spTree>
    <p:extLst>
      <p:ext uri="{BB962C8B-B14F-4D97-AF65-F5344CB8AC3E}">
        <p14:creationId xmlns:p14="http://schemas.microsoft.com/office/powerpoint/2010/main" val="1915654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42C93517-58CD-9B57-5967-B1192886BBC0}"/>
              </a:ext>
            </a:extLst>
          </p:cNvPr>
          <p:cNvSpPr txBox="1"/>
          <p:nvPr/>
        </p:nvSpPr>
        <p:spPr>
          <a:xfrm>
            <a:off x="619431" y="496232"/>
            <a:ext cx="6174659" cy="52322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/>
              <a:t>Střídavý proud (</a:t>
            </a:r>
            <a:r>
              <a:rPr lang="cs-CZ" sz="2800" b="1" dirty="0"/>
              <a:t>AC</a:t>
            </a:r>
            <a:r>
              <a:rPr lang="cs-CZ" sz="2800" dirty="0"/>
              <a:t> </a:t>
            </a:r>
            <a:r>
              <a:rPr lang="cs-CZ" sz="2800" dirty="0" err="1"/>
              <a:t>Alternating</a:t>
            </a:r>
            <a:r>
              <a:rPr lang="cs-CZ" sz="2800" dirty="0"/>
              <a:t> </a:t>
            </a:r>
            <a:r>
              <a:rPr lang="cs-CZ" sz="2800" dirty="0" err="1"/>
              <a:t>Current</a:t>
            </a:r>
            <a:r>
              <a:rPr lang="cs-CZ" sz="2800" dirty="0"/>
              <a:t>)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0C6721E-11B6-698C-917A-7385C2DAF09A}"/>
              </a:ext>
            </a:extLst>
          </p:cNvPr>
          <p:cNvSpPr txBox="1"/>
          <p:nvPr/>
        </p:nvSpPr>
        <p:spPr>
          <a:xfrm>
            <a:off x="334296" y="1314233"/>
            <a:ext cx="85658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systému střídavého proudu </a:t>
            </a:r>
            <a:r>
              <a:rPr lang="cs-CZ" b="1" dirty="0"/>
              <a:t>elektrický proud periodicky mění směr</a:t>
            </a:r>
            <a:r>
              <a:rPr lang="cs-CZ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Napětí se střídá mezi kladným a záporným a v průběhu času periodicky mění.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Tvar křivky průběhu střídavého proudu je SINUSOIDA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Mezi běžné zdroje patří elektrárny a GENERÁTORY střídavého proudu (alternátory).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Napětí dodávané do domácností a průmyslových odvětví je typicky střídavé, generované v elektrárnách a distribuované prostřednictvím elektrické sítě.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Střídavý proud se častěji používá pro distribuci energie, protože je snazší transformovat mezi vysokým a nízkým napětím pomocí transformátorů, což zefektivňuje přenos na dlouhé vzdálenosti.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Většina domácích spotřebičů a průmyslových strojů pracuje na střídavý proud.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>
                <a:hlinkClick r:id="rId2"/>
              </a:rPr>
              <a:t>Třífázový proud</a:t>
            </a:r>
            <a:endParaRPr lang="cs-CZ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E0E302D-0A66-F5F6-8EDA-D4742A000C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0160" y="3546402"/>
            <a:ext cx="2584246" cy="2458797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8DD641D2-1588-3E08-ABC4-196052B7D4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88785" y="355760"/>
            <a:ext cx="3083783" cy="1916947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AAF1D4E4-D301-B402-E949-0D6B346D86EB}"/>
              </a:ext>
            </a:extLst>
          </p:cNvPr>
          <p:cNvSpPr txBox="1"/>
          <p:nvPr/>
        </p:nvSpPr>
        <p:spPr>
          <a:xfrm>
            <a:off x="8799870" y="2540222"/>
            <a:ext cx="2672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Graf průběhu AC proudu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1B9C80B-5023-560F-EC0F-2EC4B3DD68C8}"/>
              </a:ext>
            </a:extLst>
          </p:cNvPr>
          <p:cNvSpPr txBox="1"/>
          <p:nvPr/>
        </p:nvSpPr>
        <p:spPr>
          <a:xfrm>
            <a:off x="9060752" y="6005199"/>
            <a:ext cx="2836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Značení AC v obvodu</a:t>
            </a:r>
          </a:p>
        </p:txBody>
      </p:sp>
    </p:spTree>
    <p:extLst>
      <p:ext uri="{BB962C8B-B14F-4D97-AF65-F5344CB8AC3E}">
        <p14:creationId xmlns:p14="http://schemas.microsoft.com/office/powerpoint/2010/main" val="3396305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BCC242C1-436D-E8BB-A1BD-7EDAF5725432}"/>
              </a:ext>
            </a:extLst>
          </p:cNvPr>
          <p:cNvSpPr txBox="1"/>
          <p:nvPr/>
        </p:nvSpPr>
        <p:spPr>
          <a:xfrm>
            <a:off x="648929" y="560587"/>
            <a:ext cx="727587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/>
              <a:t>Vlastnosti střídavého proudu: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Elektrický proud jehož směr se v čase mění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Charakterizuje ho </a:t>
            </a:r>
            <a:r>
              <a:rPr lang="cs-CZ" b="1" dirty="0"/>
              <a:t>PERIODA</a:t>
            </a:r>
            <a:r>
              <a:rPr lang="cs-CZ" dirty="0"/>
              <a:t> T a </a:t>
            </a:r>
            <a:r>
              <a:rPr lang="cs-CZ" b="1" dirty="0"/>
              <a:t>FREKVENCE</a:t>
            </a:r>
            <a:r>
              <a:rPr lang="cs-CZ" dirty="0"/>
              <a:t> f (jednotka je Hz – Hertz)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Tvar křivky průběhu střídavého proudu je </a:t>
            </a:r>
            <a:r>
              <a:rPr lang="cs-CZ" b="1" dirty="0"/>
              <a:t>SINUSOIDA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pic>
        <p:nvPicPr>
          <p:cNvPr id="7" name="Obrázek 6" descr="Obsah obrázku řada/pruh, diagram, Vykreslený graf, text">
            <a:extLst>
              <a:ext uri="{FF2B5EF4-FFF2-40B4-BE49-F238E27FC236}">
                <a16:creationId xmlns:a16="http://schemas.microsoft.com/office/drawing/2014/main" id="{F29FD790-0F34-C00F-A8BB-28A806080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44" y="2485651"/>
            <a:ext cx="6696115" cy="41071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>
                <a:extLst>
                  <a:ext uri="{FF2B5EF4-FFF2-40B4-BE49-F238E27FC236}">
                    <a16:creationId xmlns:a16="http://schemas.microsoft.com/office/drawing/2014/main" id="{E6B72B5D-E1DA-0760-4E1E-15C769831A80}"/>
                  </a:ext>
                </a:extLst>
              </p:cNvPr>
              <p:cNvSpPr txBox="1"/>
              <p:nvPr/>
            </p:nvSpPr>
            <p:spPr>
              <a:xfrm>
                <a:off x="8298426" y="1093005"/>
                <a:ext cx="3244645" cy="1153136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400" b="1" u="sng" dirty="0"/>
                  <a:t>Frekvence: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𝐻𝑧</m:t>
                          </m:r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TextovéPole 2">
                <a:extLst>
                  <a:ext uri="{FF2B5EF4-FFF2-40B4-BE49-F238E27FC236}">
                    <a16:creationId xmlns:a16="http://schemas.microsoft.com/office/drawing/2014/main" id="{E6B72B5D-E1DA-0760-4E1E-15C769831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8426" y="1093005"/>
                <a:ext cx="3244645" cy="1153136"/>
              </a:xfrm>
              <a:prstGeom prst="rect">
                <a:avLst/>
              </a:prstGeom>
              <a:blipFill>
                <a:blip r:embed="rId3"/>
                <a:stretch>
                  <a:fillRect l="-2226" t="-2564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D416331B-E147-E60C-841D-8729300A8EDD}"/>
                  </a:ext>
                </a:extLst>
              </p:cNvPr>
              <p:cNvSpPr txBox="1"/>
              <p:nvPr/>
            </p:nvSpPr>
            <p:spPr>
              <a:xfrm>
                <a:off x="8367252" y="2818865"/>
                <a:ext cx="3244645" cy="122027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400" b="1" u="sng" dirty="0"/>
                  <a:t>Perioda: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D416331B-E147-E60C-841D-8729300A8E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7252" y="2818865"/>
                <a:ext cx="3244645" cy="1220270"/>
              </a:xfrm>
              <a:prstGeom prst="rect">
                <a:avLst/>
              </a:prstGeom>
              <a:blipFill>
                <a:blip r:embed="rId4"/>
                <a:stretch>
                  <a:fillRect l="-2416" t="-2415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>
            <a:extLst>
              <a:ext uri="{FF2B5EF4-FFF2-40B4-BE49-F238E27FC236}">
                <a16:creationId xmlns:a16="http://schemas.microsoft.com/office/drawing/2014/main" id="{D1D46A26-1D86-A057-F507-D94080AEDBA3}"/>
              </a:ext>
            </a:extLst>
          </p:cNvPr>
          <p:cNvSpPr txBox="1"/>
          <p:nvPr/>
        </p:nvSpPr>
        <p:spPr>
          <a:xfrm>
            <a:off x="8367251" y="4741370"/>
            <a:ext cx="3244645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Elektrická síť v České republice má frekvenci 50Hz.</a:t>
            </a:r>
          </a:p>
        </p:txBody>
      </p:sp>
    </p:spTree>
    <p:extLst>
      <p:ext uri="{BB962C8B-B14F-4D97-AF65-F5344CB8AC3E}">
        <p14:creationId xmlns:p14="http://schemas.microsoft.com/office/powerpoint/2010/main" val="313190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EC0C1E0A-6E63-C93D-B020-1D4C1A374AB2}"/>
              </a:ext>
            </a:extLst>
          </p:cNvPr>
          <p:cNvSpPr txBox="1"/>
          <p:nvPr/>
        </p:nvSpPr>
        <p:spPr>
          <a:xfrm>
            <a:off x="698090" y="550606"/>
            <a:ext cx="6184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Výpočty: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463EFD6-72D0-250A-2D77-4BF47594FC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090" y="1799304"/>
            <a:ext cx="7651861" cy="2712932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56672D51-37A9-BF3F-AC2C-8BD748DF77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9950" y="1700980"/>
            <a:ext cx="2811255" cy="28112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>
                <a:extLst>
                  <a:ext uri="{FF2B5EF4-FFF2-40B4-BE49-F238E27FC236}">
                    <a16:creationId xmlns:a16="http://schemas.microsoft.com/office/drawing/2014/main" id="{0C0CB935-5E6C-4C37-748B-E47FB5E8DCD5}"/>
                  </a:ext>
                </a:extLst>
              </p:cNvPr>
              <p:cNvSpPr txBox="1"/>
              <p:nvPr/>
            </p:nvSpPr>
            <p:spPr>
              <a:xfrm>
                <a:off x="3195484" y="314207"/>
                <a:ext cx="3244645" cy="1153136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400" b="1" u="sng" dirty="0"/>
                  <a:t>Frekvence: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𝐻𝑧</m:t>
                          </m:r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0" name="TextovéPole 9">
                <a:extLst>
                  <a:ext uri="{FF2B5EF4-FFF2-40B4-BE49-F238E27FC236}">
                    <a16:creationId xmlns:a16="http://schemas.microsoft.com/office/drawing/2014/main" id="{0C0CB935-5E6C-4C37-748B-E47FB5E8DC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5484" y="314207"/>
                <a:ext cx="3244645" cy="1153136"/>
              </a:xfrm>
              <a:prstGeom prst="rect">
                <a:avLst/>
              </a:prstGeom>
              <a:blipFill>
                <a:blip r:embed="rId4"/>
                <a:stretch>
                  <a:fillRect l="-2230" t="-2564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77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CF504D83-7000-8347-CE43-569CF45A44A6}"/>
              </a:ext>
            </a:extLst>
          </p:cNvPr>
          <p:cNvSpPr txBox="1"/>
          <p:nvPr/>
        </p:nvSpPr>
        <p:spPr>
          <a:xfrm>
            <a:off x="698090" y="845246"/>
            <a:ext cx="6184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Výpočty: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334E3D7-6484-0EE8-E426-C4FF4502EB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090" y="2072640"/>
            <a:ext cx="8203439" cy="28576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>
                <a:extLst>
                  <a:ext uri="{FF2B5EF4-FFF2-40B4-BE49-F238E27FC236}">
                    <a16:creationId xmlns:a16="http://schemas.microsoft.com/office/drawing/2014/main" id="{9B9F3B78-E923-ACC6-7330-BFB009C2AF5F}"/>
                  </a:ext>
                </a:extLst>
              </p:cNvPr>
              <p:cNvSpPr txBox="1"/>
              <p:nvPr/>
            </p:nvSpPr>
            <p:spPr>
              <a:xfrm>
                <a:off x="4473677" y="527498"/>
                <a:ext cx="3244645" cy="122027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400" b="1" u="sng" dirty="0"/>
                  <a:t>Perioda: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7" name="TextovéPole 6">
                <a:extLst>
                  <a:ext uri="{FF2B5EF4-FFF2-40B4-BE49-F238E27FC236}">
                    <a16:creationId xmlns:a16="http://schemas.microsoft.com/office/drawing/2014/main" id="{9B9F3B78-E923-ACC6-7330-BFB009C2AF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677" y="527498"/>
                <a:ext cx="3244645" cy="1220270"/>
              </a:xfrm>
              <a:prstGeom prst="rect">
                <a:avLst/>
              </a:prstGeom>
              <a:blipFill>
                <a:blip r:embed="rId3"/>
                <a:stretch>
                  <a:fillRect l="-2416" t="-2427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Obrázek 8">
            <a:extLst>
              <a:ext uri="{FF2B5EF4-FFF2-40B4-BE49-F238E27FC236}">
                <a16:creationId xmlns:a16="http://schemas.microsoft.com/office/drawing/2014/main" id="{48140ACC-FC9F-1634-08A7-3689AC6C3F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1528" y="2064959"/>
            <a:ext cx="2934871" cy="2934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92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59A9590C-A1FC-7682-9A5F-77252DAC3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922" y="1886256"/>
            <a:ext cx="7667481" cy="2754569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EAE9680A-E15D-F105-B9D4-EC103A270026}"/>
              </a:ext>
            </a:extLst>
          </p:cNvPr>
          <p:cNvSpPr txBox="1"/>
          <p:nvPr/>
        </p:nvSpPr>
        <p:spPr>
          <a:xfrm>
            <a:off x="707923" y="815749"/>
            <a:ext cx="6184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Výpočty: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9049C52A-F2F1-22FB-0082-94679966B3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5403" y="1858437"/>
            <a:ext cx="2971023" cy="278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16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354</Words>
  <Application>Microsoft Office PowerPoint</Application>
  <PresentationFormat>Širokoúhlá obrazovka</PresentationFormat>
  <Paragraphs>63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Dotazník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Radka Hrudíková</dc:creator>
  <cp:lastModifiedBy>Radka Hrudíková</cp:lastModifiedBy>
  <cp:revision>1</cp:revision>
  <dcterms:created xsi:type="dcterms:W3CDTF">2025-09-28T12:07:49Z</dcterms:created>
  <dcterms:modified xsi:type="dcterms:W3CDTF">2025-10-21T11:33:05Z</dcterms:modified>
</cp:coreProperties>
</file>