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  <p:sldId id="260" r:id="rId5"/>
    <p:sldId id="263" r:id="rId6"/>
    <p:sldId id="262" r:id="rId7"/>
    <p:sldId id="261" r:id="rId8"/>
    <p:sldId id="256" r:id="rId9"/>
    <p:sldId id="264" r:id="rId10"/>
    <p:sldId id="265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06E1AA-8E46-42CA-B420-331B2CAC73F7}" v="506" dt="2025-10-12T19:08:30.1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ka Hrudíková" userId="b7956e8d-56e3-433b-ae2d-3e9020e07c2a" providerId="ADAL" clId="{74DD89D1-A40F-420E-9021-1309F3B36462}"/>
    <pc:docChg chg="undo custSel addSld delSld modSld sldOrd">
      <pc:chgData name="Radka Hrudíková" userId="b7956e8d-56e3-433b-ae2d-3e9020e07c2a" providerId="ADAL" clId="{74DD89D1-A40F-420E-9021-1309F3B36462}" dt="2025-10-12T19:12:58.784" v="2732" actId="1582"/>
      <pc:docMkLst>
        <pc:docMk/>
      </pc:docMkLst>
      <pc:sldChg chg="addSp delSp modSp new mod ord">
        <pc:chgData name="Radka Hrudíková" userId="b7956e8d-56e3-433b-ae2d-3e9020e07c2a" providerId="ADAL" clId="{74DD89D1-A40F-420E-9021-1309F3B36462}" dt="2025-10-12T09:41:38.911" v="794" actId="20577"/>
        <pc:sldMkLst>
          <pc:docMk/>
          <pc:sldMk cId="191370655" sldId="256"/>
        </pc:sldMkLst>
        <pc:spChg chg="del">
          <ac:chgData name="Radka Hrudíková" userId="b7956e8d-56e3-433b-ae2d-3e9020e07c2a" providerId="ADAL" clId="{74DD89D1-A40F-420E-9021-1309F3B36462}" dt="2025-10-12T09:06:07.881" v="1" actId="478"/>
          <ac:spMkLst>
            <pc:docMk/>
            <pc:sldMk cId="191370655" sldId="256"/>
            <ac:spMk id="2" creationId="{C18659CA-26CC-BAF1-4A1F-599C49F2DF63}"/>
          </ac:spMkLst>
        </pc:spChg>
        <pc:spChg chg="del">
          <ac:chgData name="Radka Hrudíková" userId="b7956e8d-56e3-433b-ae2d-3e9020e07c2a" providerId="ADAL" clId="{74DD89D1-A40F-420E-9021-1309F3B36462}" dt="2025-10-12T09:06:10.374" v="2" actId="478"/>
          <ac:spMkLst>
            <pc:docMk/>
            <pc:sldMk cId="191370655" sldId="256"/>
            <ac:spMk id="3" creationId="{4AEE9F9E-F7E1-E5A2-96AC-B9341CAEB3A7}"/>
          </ac:spMkLst>
        </pc:spChg>
        <pc:spChg chg="add del mod">
          <ac:chgData name="Radka Hrudíková" userId="b7956e8d-56e3-433b-ae2d-3e9020e07c2a" providerId="ADAL" clId="{74DD89D1-A40F-420E-9021-1309F3B36462}" dt="2025-10-12T09:08:24.367" v="72" actId="478"/>
          <ac:spMkLst>
            <pc:docMk/>
            <pc:sldMk cId="191370655" sldId="256"/>
            <ac:spMk id="4" creationId="{5C2A714B-EC61-1388-56DC-567D54017CBF}"/>
          </ac:spMkLst>
        </pc:spChg>
        <pc:spChg chg="add mod">
          <ac:chgData name="Radka Hrudíková" userId="b7956e8d-56e3-433b-ae2d-3e9020e07c2a" providerId="ADAL" clId="{74DD89D1-A40F-420E-9021-1309F3B36462}" dt="2025-10-12T09:41:38.911" v="794" actId="20577"/>
          <ac:spMkLst>
            <pc:docMk/>
            <pc:sldMk cId="191370655" sldId="256"/>
            <ac:spMk id="5" creationId="{FCACED6F-B189-6CDA-4ABF-C9C191A9AE70}"/>
          </ac:spMkLst>
        </pc:spChg>
        <pc:spChg chg="add">
          <ac:chgData name="Radka Hrudíková" userId="b7956e8d-56e3-433b-ae2d-3e9020e07c2a" providerId="ADAL" clId="{74DD89D1-A40F-420E-9021-1309F3B36462}" dt="2025-10-12T09:06:35.338" v="8"/>
          <ac:spMkLst>
            <pc:docMk/>
            <pc:sldMk cId="191370655" sldId="256"/>
            <ac:spMk id="6" creationId="{5843319F-365F-AEBB-3322-EE73C33FDFE4}"/>
          </ac:spMkLst>
        </pc:spChg>
        <pc:spChg chg="add">
          <ac:chgData name="Radka Hrudíková" userId="b7956e8d-56e3-433b-ae2d-3e9020e07c2a" providerId="ADAL" clId="{74DD89D1-A40F-420E-9021-1309F3B36462}" dt="2025-10-12T09:06:41.636" v="9"/>
          <ac:spMkLst>
            <pc:docMk/>
            <pc:sldMk cId="191370655" sldId="256"/>
            <ac:spMk id="7" creationId="{8B90B66D-8DA7-4FD0-16CD-CEBA771161AD}"/>
          </ac:spMkLst>
        </pc:spChg>
        <pc:picChg chg="add mod">
          <ac:chgData name="Radka Hrudíková" userId="b7956e8d-56e3-433b-ae2d-3e9020e07c2a" providerId="ADAL" clId="{74DD89D1-A40F-420E-9021-1309F3B36462}" dt="2025-10-12T09:41:33.095" v="763" actId="1076"/>
          <ac:picMkLst>
            <pc:docMk/>
            <pc:sldMk cId="191370655" sldId="256"/>
            <ac:picMk id="3" creationId="{9E48D7A2-C480-77CF-F62B-DCD3C946B5FF}"/>
          </ac:picMkLst>
        </pc:picChg>
      </pc:sldChg>
      <pc:sldChg chg="addSp delSp modSp new mod modAnim">
        <pc:chgData name="Radka Hrudíková" userId="b7956e8d-56e3-433b-ae2d-3e9020e07c2a" providerId="ADAL" clId="{74DD89D1-A40F-420E-9021-1309F3B36462}" dt="2025-10-12T18:25:55.309" v="1730" actId="2711"/>
        <pc:sldMkLst>
          <pc:docMk/>
          <pc:sldMk cId="1660779763" sldId="257"/>
        </pc:sldMkLst>
        <pc:spChg chg="del">
          <ac:chgData name="Radka Hrudíková" userId="b7956e8d-56e3-433b-ae2d-3e9020e07c2a" providerId="ADAL" clId="{74DD89D1-A40F-420E-9021-1309F3B36462}" dt="2025-10-12T09:33:47.464" v="689" actId="478"/>
          <ac:spMkLst>
            <pc:docMk/>
            <pc:sldMk cId="1660779763" sldId="257"/>
            <ac:spMk id="2" creationId="{4909B6E4-CFE0-EACA-ED0F-3D3E38CCB8F2}"/>
          </ac:spMkLst>
        </pc:spChg>
        <pc:spChg chg="del">
          <ac:chgData name="Radka Hrudíková" userId="b7956e8d-56e3-433b-ae2d-3e9020e07c2a" providerId="ADAL" clId="{74DD89D1-A40F-420E-9021-1309F3B36462}" dt="2025-10-12T09:33:49.898" v="690" actId="478"/>
          <ac:spMkLst>
            <pc:docMk/>
            <pc:sldMk cId="1660779763" sldId="257"/>
            <ac:spMk id="3" creationId="{A16FD99B-F628-2908-5BDD-9CD8BB120B03}"/>
          </ac:spMkLst>
        </pc:spChg>
        <pc:spChg chg="add mod">
          <ac:chgData name="Radka Hrudíková" userId="b7956e8d-56e3-433b-ae2d-3e9020e07c2a" providerId="ADAL" clId="{74DD89D1-A40F-420E-9021-1309F3B36462}" dt="2025-10-12T17:43:45.928" v="1016" actId="1076"/>
          <ac:spMkLst>
            <pc:docMk/>
            <pc:sldMk cId="1660779763" sldId="257"/>
            <ac:spMk id="6" creationId="{F5230B19-FB40-D881-3780-363F39A717C3}"/>
          </ac:spMkLst>
        </pc:spChg>
        <pc:spChg chg="add mod">
          <ac:chgData name="Radka Hrudíková" userId="b7956e8d-56e3-433b-ae2d-3e9020e07c2a" providerId="ADAL" clId="{74DD89D1-A40F-420E-9021-1309F3B36462}" dt="2025-10-12T18:25:48.084" v="1729" actId="2711"/>
          <ac:spMkLst>
            <pc:docMk/>
            <pc:sldMk cId="1660779763" sldId="257"/>
            <ac:spMk id="7" creationId="{7F26E018-463F-ADDE-4D6D-D41D3BE3C895}"/>
          </ac:spMkLst>
        </pc:spChg>
        <pc:spChg chg="add mod">
          <ac:chgData name="Radka Hrudíková" userId="b7956e8d-56e3-433b-ae2d-3e9020e07c2a" providerId="ADAL" clId="{74DD89D1-A40F-420E-9021-1309F3B36462}" dt="2025-10-12T18:25:55.309" v="1730" actId="2711"/>
          <ac:spMkLst>
            <pc:docMk/>
            <pc:sldMk cId="1660779763" sldId="257"/>
            <ac:spMk id="8" creationId="{59749939-57EA-9C88-7A2A-8322C95E4B12}"/>
          </ac:spMkLst>
        </pc:spChg>
        <pc:spChg chg="add del mod">
          <ac:chgData name="Radka Hrudíková" userId="b7956e8d-56e3-433b-ae2d-3e9020e07c2a" providerId="ADAL" clId="{74DD89D1-A40F-420E-9021-1309F3B36462}" dt="2025-10-12T09:47:35.313" v="868" actId="1582"/>
          <ac:spMkLst>
            <pc:docMk/>
            <pc:sldMk cId="1660779763" sldId="257"/>
            <ac:spMk id="9" creationId="{DA2D5753-19E3-34FF-5719-5EAA908A728A}"/>
          </ac:spMkLst>
        </pc:spChg>
        <pc:spChg chg="add del mod">
          <ac:chgData name="Radka Hrudíková" userId="b7956e8d-56e3-433b-ae2d-3e9020e07c2a" providerId="ADAL" clId="{74DD89D1-A40F-420E-9021-1309F3B36462}" dt="2025-10-12T09:47:20.194" v="865" actId="11529"/>
          <ac:spMkLst>
            <pc:docMk/>
            <pc:sldMk cId="1660779763" sldId="257"/>
            <ac:spMk id="10" creationId="{5AF8F2F5-9EA8-54B9-EE63-C427858BF5AA}"/>
          </ac:spMkLst>
        </pc:spChg>
        <pc:spChg chg="add mod">
          <ac:chgData name="Radka Hrudíková" userId="b7956e8d-56e3-433b-ae2d-3e9020e07c2a" providerId="ADAL" clId="{74DD89D1-A40F-420E-9021-1309F3B36462}" dt="2025-10-12T09:49:13.537" v="909" actId="20577"/>
          <ac:spMkLst>
            <pc:docMk/>
            <pc:sldMk cId="1660779763" sldId="257"/>
            <ac:spMk id="13" creationId="{C51BFA87-25DB-A53D-9074-1AED1619B7F9}"/>
          </ac:spMkLst>
        </pc:spChg>
        <pc:spChg chg="add mod">
          <ac:chgData name="Radka Hrudíková" userId="b7956e8d-56e3-433b-ae2d-3e9020e07c2a" providerId="ADAL" clId="{74DD89D1-A40F-420E-9021-1309F3B36462}" dt="2025-10-12T09:49:48.133" v="933" actId="20577"/>
          <ac:spMkLst>
            <pc:docMk/>
            <pc:sldMk cId="1660779763" sldId="257"/>
            <ac:spMk id="17" creationId="{965874BC-AE28-953D-C5D6-07FE5B8816A2}"/>
          </ac:spMkLst>
        </pc:spChg>
        <pc:picChg chg="add mod">
          <ac:chgData name="Radka Hrudíková" userId="b7956e8d-56e3-433b-ae2d-3e9020e07c2a" providerId="ADAL" clId="{74DD89D1-A40F-420E-9021-1309F3B36462}" dt="2025-10-12T09:51:16.999" v="940" actId="1076"/>
          <ac:picMkLst>
            <pc:docMk/>
            <pc:sldMk cId="1660779763" sldId="257"/>
            <ac:picMk id="5" creationId="{E58AA53A-914C-72DD-3E8A-063424BF0FB7}"/>
          </ac:picMkLst>
        </pc:picChg>
        <pc:cxnChg chg="add mod">
          <ac:chgData name="Radka Hrudíková" userId="b7956e8d-56e3-433b-ae2d-3e9020e07c2a" providerId="ADAL" clId="{74DD89D1-A40F-420E-9021-1309F3B36462}" dt="2025-10-12T09:48:07.620" v="870" actId="1582"/>
          <ac:cxnSpMkLst>
            <pc:docMk/>
            <pc:sldMk cId="1660779763" sldId="257"/>
            <ac:cxnSpMk id="12" creationId="{AE6FEC97-6E0F-F749-D750-C5401FFE9B3C}"/>
          </ac:cxnSpMkLst>
        </pc:cxnChg>
        <pc:cxnChg chg="add mod">
          <ac:chgData name="Radka Hrudíková" userId="b7956e8d-56e3-433b-ae2d-3e9020e07c2a" providerId="ADAL" clId="{74DD89D1-A40F-420E-9021-1309F3B36462}" dt="2025-10-12T09:49:35.480" v="913" actId="14100"/>
          <ac:cxnSpMkLst>
            <pc:docMk/>
            <pc:sldMk cId="1660779763" sldId="257"/>
            <ac:cxnSpMk id="14" creationId="{4A31B3CE-DFD5-B67E-BB8D-563C3078AB5F}"/>
          </ac:cxnSpMkLst>
        </pc:cxnChg>
        <pc:cxnChg chg="add mod">
          <ac:chgData name="Radka Hrudíková" userId="b7956e8d-56e3-433b-ae2d-3e9020e07c2a" providerId="ADAL" clId="{74DD89D1-A40F-420E-9021-1309F3B36462}" dt="2025-10-12T09:50:01.719" v="937" actId="14100"/>
          <ac:cxnSpMkLst>
            <pc:docMk/>
            <pc:sldMk cId="1660779763" sldId="257"/>
            <ac:cxnSpMk id="18" creationId="{E714E8CE-5C7E-37FA-B65B-ABC780DE1D0E}"/>
          </ac:cxnSpMkLst>
        </pc:cxnChg>
      </pc:sldChg>
      <pc:sldChg chg="addSp delSp modSp new mod">
        <pc:chgData name="Radka Hrudíková" userId="b7956e8d-56e3-433b-ae2d-3e9020e07c2a" providerId="ADAL" clId="{74DD89D1-A40F-420E-9021-1309F3B36462}" dt="2025-10-12T09:10:11.278" v="115" actId="1076"/>
        <pc:sldMkLst>
          <pc:docMk/>
          <pc:sldMk cId="11119159" sldId="258"/>
        </pc:sldMkLst>
        <pc:spChg chg="del">
          <ac:chgData name="Radka Hrudíková" userId="b7956e8d-56e3-433b-ae2d-3e9020e07c2a" providerId="ADAL" clId="{74DD89D1-A40F-420E-9021-1309F3B36462}" dt="2025-10-12T09:08:34.998" v="75" actId="478"/>
          <ac:spMkLst>
            <pc:docMk/>
            <pc:sldMk cId="11119159" sldId="258"/>
            <ac:spMk id="2" creationId="{1D2D11DD-7A89-E100-6702-90B50D4EED43}"/>
          </ac:spMkLst>
        </pc:spChg>
        <pc:spChg chg="del">
          <ac:chgData name="Radka Hrudíková" userId="b7956e8d-56e3-433b-ae2d-3e9020e07c2a" providerId="ADAL" clId="{74DD89D1-A40F-420E-9021-1309F3B36462}" dt="2025-10-12T09:08:38.692" v="76" actId="478"/>
          <ac:spMkLst>
            <pc:docMk/>
            <pc:sldMk cId="11119159" sldId="258"/>
            <ac:spMk id="3" creationId="{C579AD32-5970-B58C-E817-2904A59EF667}"/>
          </ac:spMkLst>
        </pc:spChg>
        <pc:spChg chg="add mod">
          <ac:chgData name="Radka Hrudíková" userId="b7956e8d-56e3-433b-ae2d-3e9020e07c2a" providerId="ADAL" clId="{74DD89D1-A40F-420E-9021-1309F3B36462}" dt="2025-10-12T09:10:11.278" v="115" actId="1076"/>
          <ac:spMkLst>
            <pc:docMk/>
            <pc:sldMk cId="11119159" sldId="258"/>
            <ac:spMk id="4" creationId="{EFD25644-DDB2-4B30-A1B6-9EF36D039073}"/>
          </ac:spMkLst>
        </pc:spChg>
      </pc:sldChg>
      <pc:sldChg chg="addSp delSp modSp new mod">
        <pc:chgData name="Radka Hrudíková" userId="b7956e8d-56e3-433b-ae2d-3e9020e07c2a" providerId="ADAL" clId="{74DD89D1-A40F-420E-9021-1309F3B36462}" dt="2025-10-12T09:31:27.844" v="684" actId="20577"/>
        <pc:sldMkLst>
          <pc:docMk/>
          <pc:sldMk cId="2345327885" sldId="259"/>
        </pc:sldMkLst>
        <pc:spChg chg="del">
          <ac:chgData name="Radka Hrudíková" userId="b7956e8d-56e3-433b-ae2d-3e9020e07c2a" providerId="ADAL" clId="{74DD89D1-A40F-420E-9021-1309F3B36462}" dt="2025-10-12T09:10:17.520" v="117" actId="478"/>
          <ac:spMkLst>
            <pc:docMk/>
            <pc:sldMk cId="2345327885" sldId="259"/>
            <ac:spMk id="2" creationId="{43E4EF2B-5FA2-7DD8-5C29-B2D11A7E5930}"/>
          </ac:spMkLst>
        </pc:spChg>
        <pc:spChg chg="del">
          <ac:chgData name="Radka Hrudíková" userId="b7956e8d-56e3-433b-ae2d-3e9020e07c2a" providerId="ADAL" clId="{74DD89D1-A40F-420E-9021-1309F3B36462}" dt="2025-10-12T09:10:19.806" v="118" actId="478"/>
          <ac:spMkLst>
            <pc:docMk/>
            <pc:sldMk cId="2345327885" sldId="259"/>
            <ac:spMk id="3" creationId="{C4A1EED6-5CB8-D52E-E7B3-307AC752DAC9}"/>
          </ac:spMkLst>
        </pc:spChg>
        <pc:spChg chg="add mod">
          <ac:chgData name="Radka Hrudíková" userId="b7956e8d-56e3-433b-ae2d-3e9020e07c2a" providerId="ADAL" clId="{74DD89D1-A40F-420E-9021-1309F3B36462}" dt="2025-10-12T09:31:27.844" v="684" actId="20577"/>
          <ac:spMkLst>
            <pc:docMk/>
            <pc:sldMk cId="2345327885" sldId="259"/>
            <ac:spMk id="4" creationId="{EFD23B11-4919-BFB2-5B05-D73A6E79A1BC}"/>
          </ac:spMkLst>
        </pc:spChg>
      </pc:sldChg>
      <pc:sldChg chg="addSp delSp modSp new mod setBg modAnim">
        <pc:chgData name="Radka Hrudíková" userId="b7956e8d-56e3-433b-ae2d-3e9020e07c2a" providerId="ADAL" clId="{74DD89D1-A40F-420E-9021-1309F3B36462}" dt="2025-10-12T18:11:30.566" v="1446" actId="1076"/>
        <pc:sldMkLst>
          <pc:docMk/>
          <pc:sldMk cId="3369689664" sldId="260"/>
        </pc:sldMkLst>
        <pc:spChg chg="del">
          <ac:chgData name="Radka Hrudíková" userId="b7956e8d-56e3-433b-ae2d-3e9020e07c2a" providerId="ADAL" clId="{74DD89D1-A40F-420E-9021-1309F3B36462}" dt="2025-10-12T09:44:16.703" v="796" actId="478"/>
          <ac:spMkLst>
            <pc:docMk/>
            <pc:sldMk cId="3369689664" sldId="260"/>
            <ac:spMk id="2" creationId="{1647D826-5EA0-4561-3D77-490735AE5B90}"/>
          </ac:spMkLst>
        </pc:spChg>
        <pc:spChg chg="del">
          <ac:chgData name="Radka Hrudíková" userId="b7956e8d-56e3-433b-ae2d-3e9020e07c2a" providerId="ADAL" clId="{74DD89D1-A40F-420E-9021-1309F3B36462}" dt="2025-10-12T09:44:18.813" v="797" actId="478"/>
          <ac:spMkLst>
            <pc:docMk/>
            <pc:sldMk cId="3369689664" sldId="260"/>
            <ac:spMk id="3" creationId="{D483DCA5-488D-20EF-1BA1-66CED9C3587A}"/>
          </ac:spMkLst>
        </pc:spChg>
        <pc:spChg chg="add mod">
          <ac:chgData name="Radka Hrudíková" userId="b7956e8d-56e3-433b-ae2d-3e9020e07c2a" providerId="ADAL" clId="{74DD89D1-A40F-420E-9021-1309F3B36462}" dt="2025-10-12T18:11:30.566" v="1446" actId="1076"/>
          <ac:spMkLst>
            <pc:docMk/>
            <pc:sldMk cId="3369689664" sldId="260"/>
            <ac:spMk id="5" creationId="{098F42A4-876F-E6DA-0FC7-E88F32FD622A}"/>
          </ac:spMkLst>
        </pc:spChg>
        <pc:spChg chg="add mod">
          <ac:chgData name="Radka Hrudíková" userId="b7956e8d-56e3-433b-ae2d-3e9020e07c2a" providerId="ADAL" clId="{74DD89D1-A40F-420E-9021-1309F3B36462}" dt="2025-10-12T17:59:25.221" v="1068" actId="1582"/>
          <ac:spMkLst>
            <pc:docMk/>
            <pc:sldMk cId="3369689664" sldId="260"/>
            <ac:spMk id="6" creationId="{A7822333-4E59-7F4F-CBD3-AF0C539F1C86}"/>
          </ac:spMkLst>
        </pc:spChg>
        <pc:spChg chg="add mod">
          <ac:chgData name="Radka Hrudíková" userId="b7956e8d-56e3-433b-ae2d-3e9020e07c2a" providerId="ADAL" clId="{74DD89D1-A40F-420E-9021-1309F3B36462}" dt="2025-10-12T18:02:36.312" v="1161" actId="20577"/>
          <ac:spMkLst>
            <pc:docMk/>
            <pc:sldMk cId="3369689664" sldId="260"/>
            <ac:spMk id="9" creationId="{BC6AE8F1-EF4D-576B-686E-5A9BD0BFF084}"/>
          </ac:spMkLst>
        </pc:spChg>
        <pc:spChg chg="add del">
          <ac:chgData name="Radka Hrudíková" userId="b7956e8d-56e3-433b-ae2d-3e9020e07c2a" providerId="ADAL" clId="{74DD89D1-A40F-420E-9021-1309F3B36462}" dt="2025-10-12T09:52:55.660" v="1015" actId="26606"/>
          <ac:spMkLst>
            <pc:docMk/>
            <pc:sldMk cId="3369689664" sldId="260"/>
            <ac:spMk id="10" creationId="{6753252F-4873-4F63-801D-CC719279A7D5}"/>
          </ac:spMkLst>
        </pc:spChg>
        <pc:spChg chg="add del">
          <ac:chgData name="Radka Hrudíková" userId="b7956e8d-56e3-433b-ae2d-3e9020e07c2a" providerId="ADAL" clId="{74DD89D1-A40F-420E-9021-1309F3B36462}" dt="2025-10-12T09:52:55.660" v="1015" actId="26606"/>
          <ac:spMkLst>
            <pc:docMk/>
            <pc:sldMk cId="3369689664" sldId="260"/>
            <ac:spMk id="12" creationId="{047C8CCB-F95D-4249-92DD-651249D3535A}"/>
          </ac:spMkLst>
        </pc:spChg>
        <pc:spChg chg="add mod">
          <ac:chgData name="Radka Hrudíková" userId="b7956e8d-56e3-433b-ae2d-3e9020e07c2a" providerId="ADAL" clId="{74DD89D1-A40F-420E-9021-1309F3B36462}" dt="2025-10-12T18:03:55.843" v="1177" actId="1076"/>
          <ac:spMkLst>
            <pc:docMk/>
            <pc:sldMk cId="3369689664" sldId="260"/>
            <ac:spMk id="16" creationId="{9DA7BE74-1907-A488-284A-EB5CABE8054E}"/>
          </ac:spMkLst>
        </pc:spChg>
        <pc:spChg chg="add mod">
          <ac:chgData name="Radka Hrudíková" userId="b7956e8d-56e3-433b-ae2d-3e9020e07c2a" providerId="ADAL" clId="{74DD89D1-A40F-420E-9021-1309F3B36462}" dt="2025-10-12T18:04:46.230" v="1236" actId="1076"/>
          <ac:spMkLst>
            <pc:docMk/>
            <pc:sldMk cId="3369689664" sldId="260"/>
            <ac:spMk id="17" creationId="{B204E482-4FD9-B443-6EFB-F8F017668B0B}"/>
          </ac:spMkLst>
        </pc:spChg>
        <pc:spChg chg="add mod">
          <ac:chgData name="Radka Hrudíková" userId="b7956e8d-56e3-433b-ae2d-3e9020e07c2a" providerId="ADAL" clId="{74DD89D1-A40F-420E-9021-1309F3B36462}" dt="2025-10-12T18:08:42.036" v="1387" actId="1076"/>
          <ac:spMkLst>
            <pc:docMk/>
            <pc:sldMk cId="3369689664" sldId="260"/>
            <ac:spMk id="18" creationId="{62A14F7E-933C-682A-62D0-670C8222A845}"/>
          </ac:spMkLst>
        </pc:spChg>
        <pc:spChg chg="add mod">
          <ac:chgData name="Radka Hrudíková" userId="b7956e8d-56e3-433b-ae2d-3e9020e07c2a" providerId="ADAL" clId="{74DD89D1-A40F-420E-9021-1309F3B36462}" dt="2025-10-12T18:08:46.263" v="1388" actId="1076"/>
          <ac:spMkLst>
            <pc:docMk/>
            <pc:sldMk cId="3369689664" sldId="260"/>
            <ac:spMk id="23" creationId="{3E699C2E-3BB0-0097-26BB-9B504C0299C5}"/>
          </ac:spMkLst>
        </pc:spChg>
        <pc:spChg chg="add mod">
          <ac:chgData name="Radka Hrudíková" userId="b7956e8d-56e3-433b-ae2d-3e9020e07c2a" providerId="ADAL" clId="{74DD89D1-A40F-420E-9021-1309F3B36462}" dt="2025-10-12T18:09:15.654" v="1445" actId="122"/>
          <ac:spMkLst>
            <pc:docMk/>
            <pc:sldMk cId="3369689664" sldId="260"/>
            <ac:spMk id="24" creationId="{ECEA528C-C422-E166-46ED-3443992EA1DE}"/>
          </ac:spMkLst>
        </pc:spChg>
        <pc:picChg chg="add mod ord">
          <ac:chgData name="Radka Hrudíková" userId="b7956e8d-56e3-433b-ae2d-3e9020e07c2a" providerId="ADAL" clId="{74DD89D1-A40F-420E-9021-1309F3B36462}" dt="2025-10-12T09:52:55.660" v="1015" actId="26606"/>
          <ac:picMkLst>
            <pc:docMk/>
            <pc:sldMk cId="3369689664" sldId="260"/>
            <ac:picMk id="4" creationId="{0100F89B-E88E-6F9E-39AA-C2FBBE8A6C9B}"/>
          </ac:picMkLst>
        </pc:picChg>
        <pc:cxnChg chg="add mod">
          <ac:chgData name="Radka Hrudíková" userId="b7956e8d-56e3-433b-ae2d-3e9020e07c2a" providerId="ADAL" clId="{74DD89D1-A40F-420E-9021-1309F3B36462}" dt="2025-10-12T17:59:51.534" v="1070" actId="1582"/>
          <ac:cxnSpMkLst>
            <pc:docMk/>
            <pc:sldMk cId="3369689664" sldId="260"/>
            <ac:cxnSpMk id="8" creationId="{C2845699-2D7C-C00B-555F-DD27901CADDF}"/>
          </ac:cxnSpMkLst>
        </pc:cxnChg>
        <pc:cxnChg chg="add mod">
          <ac:chgData name="Radka Hrudíková" userId="b7956e8d-56e3-433b-ae2d-3e9020e07c2a" providerId="ADAL" clId="{74DD89D1-A40F-420E-9021-1309F3B36462}" dt="2025-10-12T18:02:59.028" v="1166" actId="14100"/>
          <ac:cxnSpMkLst>
            <pc:docMk/>
            <pc:sldMk cId="3369689664" sldId="260"/>
            <ac:cxnSpMk id="11" creationId="{DF47EF6D-5405-D161-0624-3442A07510CC}"/>
          </ac:cxnSpMkLst>
        </pc:cxnChg>
        <pc:cxnChg chg="add mod">
          <ac:chgData name="Radka Hrudíková" userId="b7956e8d-56e3-433b-ae2d-3e9020e07c2a" providerId="ADAL" clId="{74DD89D1-A40F-420E-9021-1309F3B36462}" dt="2025-10-12T18:05:30.266" v="1243" actId="14100"/>
          <ac:cxnSpMkLst>
            <pc:docMk/>
            <pc:sldMk cId="3369689664" sldId="260"/>
            <ac:cxnSpMk id="19" creationId="{0CD148B0-5493-0027-FEED-A80608D24C58}"/>
          </ac:cxnSpMkLst>
        </pc:cxnChg>
      </pc:sldChg>
      <pc:sldChg chg="addSp delSp modSp new mod modAnim">
        <pc:chgData name="Radka Hrudíková" userId="b7956e8d-56e3-433b-ae2d-3e9020e07c2a" providerId="ADAL" clId="{74DD89D1-A40F-420E-9021-1309F3B36462}" dt="2025-10-12T18:57:05.844" v="2625" actId="20577"/>
        <pc:sldMkLst>
          <pc:docMk/>
          <pc:sldMk cId="4215585202" sldId="261"/>
        </pc:sldMkLst>
        <pc:spChg chg="del">
          <ac:chgData name="Radka Hrudíková" userId="b7956e8d-56e3-433b-ae2d-3e9020e07c2a" providerId="ADAL" clId="{74DD89D1-A40F-420E-9021-1309F3B36462}" dt="2025-10-12T09:44:22.812" v="799" actId="478"/>
          <ac:spMkLst>
            <pc:docMk/>
            <pc:sldMk cId="4215585202" sldId="261"/>
            <ac:spMk id="2" creationId="{B97ED314-B1DB-0A36-E7EB-5B9EC91A4B87}"/>
          </ac:spMkLst>
        </pc:spChg>
        <pc:spChg chg="del">
          <ac:chgData name="Radka Hrudíková" userId="b7956e8d-56e3-433b-ae2d-3e9020e07c2a" providerId="ADAL" clId="{74DD89D1-A40F-420E-9021-1309F3B36462}" dt="2025-10-12T09:44:24.893" v="800" actId="478"/>
          <ac:spMkLst>
            <pc:docMk/>
            <pc:sldMk cId="4215585202" sldId="261"/>
            <ac:spMk id="3" creationId="{A827732E-8EBE-0993-BD64-40DC4A27EDD0}"/>
          </ac:spMkLst>
        </pc:spChg>
        <pc:spChg chg="add mod">
          <ac:chgData name="Radka Hrudíková" userId="b7956e8d-56e3-433b-ae2d-3e9020e07c2a" providerId="ADAL" clId="{74DD89D1-A40F-420E-9021-1309F3B36462}" dt="2025-10-12T18:12:02.572" v="1516" actId="20577"/>
          <ac:spMkLst>
            <pc:docMk/>
            <pc:sldMk cId="4215585202" sldId="261"/>
            <ac:spMk id="8" creationId="{B2E3F033-1846-360B-D795-24B737786D20}"/>
          </ac:spMkLst>
        </pc:spChg>
        <pc:spChg chg="add mod">
          <ac:chgData name="Radka Hrudíková" userId="b7956e8d-56e3-433b-ae2d-3e9020e07c2a" providerId="ADAL" clId="{74DD89D1-A40F-420E-9021-1309F3B36462}" dt="2025-10-12T18:57:05.844" v="2625" actId="20577"/>
          <ac:spMkLst>
            <pc:docMk/>
            <pc:sldMk cId="4215585202" sldId="261"/>
            <ac:spMk id="15" creationId="{79A6F53D-3150-88DB-E756-A0EA3BA39E6D}"/>
          </ac:spMkLst>
        </pc:spChg>
        <pc:picChg chg="add mod">
          <ac:chgData name="Radka Hrudíková" userId="b7956e8d-56e3-433b-ae2d-3e9020e07c2a" providerId="ADAL" clId="{74DD89D1-A40F-420E-9021-1309F3B36462}" dt="2025-10-12T09:44:57.290" v="806" actId="1076"/>
          <ac:picMkLst>
            <pc:docMk/>
            <pc:sldMk cId="4215585202" sldId="261"/>
            <ac:picMk id="5" creationId="{FA0BBB5B-43CF-6742-059A-DA725E6C69F3}"/>
          </ac:picMkLst>
        </pc:picChg>
        <pc:picChg chg="add mod">
          <ac:chgData name="Radka Hrudíková" userId="b7956e8d-56e3-433b-ae2d-3e9020e07c2a" providerId="ADAL" clId="{74DD89D1-A40F-420E-9021-1309F3B36462}" dt="2025-10-12T09:45:03.729" v="807" actId="1076"/>
          <ac:picMkLst>
            <pc:docMk/>
            <pc:sldMk cId="4215585202" sldId="261"/>
            <ac:picMk id="7" creationId="{86D81C00-2A80-1125-36BC-26E3DD7027EC}"/>
          </ac:picMkLst>
        </pc:picChg>
        <pc:picChg chg="add del mod">
          <ac:chgData name="Radka Hrudíková" userId="b7956e8d-56e3-433b-ae2d-3e9020e07c2a" providerId="ADAL" clId="{74DD89D1-A40F-420E-9021-1309F3B36462}" dt="2025-10-12T18:53:43.841" v="2604" actId="478"/>
          <ac:picMkLst>
            <pc:docMk/>
            <pc:sldMk cId="4215585202" sldId="261"/>
            <ac:picMk id="10" creationId="{C48F986D-F71F-2B50-DFC1-73A794915D86}"/>
          </ac:picMkLst>
        </pc:picChg>
        <pc:picChg chg="add mod">
          <ac:chgData name="Radka Hrudíková" userId="b7956e8d-56e3-433b-ae2d-3e9020e07c2a" providerId="ADAL" clId="{74DD89D1-A40F-420E-9021-1309F3B36462}" dt="2025-10-12T18:56:41.199" v="2617" actId="1582"/>
          <ac:picMkLst>
            <pc:docMk/>
            <pc:sldMk cId="4215585202" sldId="261"/>
            <ac:picMk id="12" creationId="{7DE0D131-DD5A-2EB1-76EC-6FE99EF1BE5A}"/>
          </ac:picMkLst>
        </pc:picChg>
        <pc:picChg chg="add mod">
          <ac:chgData name="Radka Hrudíková" userId="b7956e8d-56e3-433b-ae2d-3e9020e07c2a" providerId="ADAL" clId="{74DD89D1-A40F-420E-9021-1309F3B36462}" dt="2025-10-12T18:55:50.313" v="2612" actId="1076"/>
          <ac:picMkLst>
            <pc:docMk/>
            <pc:sldMk cId="4215585202" sldId="261"/>
            <ac:picMk id="14" creationId="{FD31FD52-3CD1-E6AA-0F4D-9548613E8DE3}"/>
          </ac:picMkLst>
        </pc:picChg>
      </pc:sldChg>
      <pc:sldChg chg="addSp delSp modSp new mod modAnim">
        <pc:chgData name="Radka Hrudíková" userId="b7956e8d-56e3-433b-ae2d-3e9020e07c2a" providerId="ADAL" clId="{74DD89D1-A40F-420E-9021-1309F3B36462}" dt="2025-10-12T19:12:58.784" v="2732" actId="1582"/>
        <pc:sldMkLst>
          <pc:docMk/>
          <pc:sldMk cId="2068856949" sldId="262"/>
        </pc:sldMkLst>
        <pc:spChg chg="del">
          <ac:chgData name="Radka Hrudíková" userId="b7956e8d-56e3-433b-ae2d-3e9020e07c2a" providerId="ADAL" clId="{74DD89D1-A40F-420E-9021-1309F3B36462}" dt="2025-10-12T18:16:01.752" v="1518" actId="478"/>
          <ac:spMkLst>
            <pc:docMk/>
            <pc:sldMk cId="2068856949" sldId="262"/>
            <ac:spMk id="2" creationId="{454A3011-918C-BB32-D843-41932DE47004}"/>
          </ac:spMkLst>
        </pc:spChg>
        <pc:spChg chg="del">
          <ac:chgData name="Radka Hrudíková" userId="b7956e8d-56e3-433b-ae2d-3e9020e07c2a" providerId="ADAL" clId="{74DD89D1-A40F-420E-9021-1309F3B36462}" dt="2025-10-12T18:16:05.353" v="1519" actId="478"/>
          <ac:spMkLst>
            <pc:docMk/>
            <pc:sldMk cId="2068856949" sldId="262"/>
            <ac:spMk id="3" creationId="{CCA5D6BB-4169-F5AC-8C90-EB374AE98D14}"/>
          </ac:spMkLst>
        </pc:spChg>
        <pc:spChg chg="add mod">
          <ac:chgData name="Radka Hrudíková" userId="b7956e8d-56e3-433b-ae2d-3e9020e07c2a" providerId="ADAL" clId="{74DD89D1-A40F-420E-9021-1309F3B36462}" dt="2025-10-12T18:18:10.943" v="1591" actId="1076"/>
          <ac:spMkLst>
            <pc:docMk/>
            <pc:sldMk cId="2068856949" sldId="262"/>
            <ac:spMk id="4" creationId="{CC631CF4-D6B5-BB50-962C-06B18FEFB288}"/>
          </ac:spMkLst>
        </pc:spChg>
        <pc:spChg chg="add mod">
          <ac:chgData name="Radka Hrudíková" userId="b7956e8d-56e3-433b-ae2d-3e9020e07c2a" providerId="ADAL" clId="{74DD89D1-A40F-420E-9021-1309F3B36462}" dt="2025-10-12T18:45:10.046" v="2512" actId="14100"/>
          <ac:spMkLst>
            <pc:docMk/>
            <pc:sldMk cId="2068856949" sldId="262"/>
            <ac:spMk id="5" creationId="{EF0A454C-EA52-9919-99F6-89540B73A227}"/>
          </ac:spMkLst>
        </pc:spChg>
        <pc:spChg chg="add mod">
          <ac:chgData name="Radka Hrudíková" userId="b7956e8d-56e3-433b-ae2d-3e9020e07c2a" providerId="ADAL" clId="{74DD89D1-A40F-420E-9021-1309F3B36462}" dt="2025-10-12T18:45:13.977" v="2513" actId="1076"/>
          <ac:spMkLst>
            <pc:docMk/>
            <pc:sldMk cId="2068856949" sldId="262"/>
            <ac:spMk id="6" creationId="{A5B932C5-0C9F-F3DA-484A-C4C439250FA8}"/>
          </ac:spMkLst>
        </pc:spChg>
        <pc:spChg chg="add mod">
          <ac:chgData name="Radka Hrudíková" userId="b7956e8d-56e3-433b-ae2d-3e9020e07c2a" providerId="ADAL" clId="{74DD89D1-A40F-420E-9021-1309F3B36462}" dt="2025-10-12T18:45:19.405" v="2515" actId="1076"/>
          <ac:spMkLst>
            <pc:docMk/>
            <pc:sldMk cId="2068856949" sldId="262"/>
            <ac:spMk id="7" creationId="{FFC2661B-6FB3-1B99-8E60-301EA190EE45}"/>
          </ac:spMkLst>
        </pc:spChg>
        <pc:spChg chg="add mod">
          <ac:chgData name="Radka Hrudíková" userId="b7956e8d-56e3-433b-ae2d-3e9020e07c2a" providerId="ADAL" clId="{74DD89D1-A40F-420E-9021-1309F3B36462}" dt="2025-10-12T18:45:23.458" v="2516" actId="1076"/>
          <ac:spMkLst>
            <pc:docMk/>
            <pc:sldMk cId="2068856949" sldId="262"/>
            <ac:spMk id="8" creationId="{2D1982AB-B9BA-F864-4CEF-56F223357286}"/>
          </ac:spMkLst>
        </pc:spChg>
        <pc:spChg chg="add mod">
          <ac:chgData name="Radka Hrudíková" userId="b7956e8d-56e3-433b-ae2d-3e9020e07c2a" providerId="ADAL" clId="{74DD89D1-A40F-420E-9021-1309F3B36462}" dt="2025-10-12T18:48:06.895" v="2575" actId="14100"/>
          <ac:spMkLst>
            <pc:docMk/>
            <pc:sldMk cId="2068856949" sldId="262"/>
            <ac:spMk id="9" creationId="{88F2C8A7-8A98-719A-50A5-FD7C25233F9C}"/>
          </ac:spMkLst>
        </pc:spChg>
        <pc:spChg chg="add mod">
          <ac:chgData name="Radka Hrudíková" userId="b7956e8d-56e3-433b-ae2d-3e9020e07c2a" providerId="ADAL" clId="{74DD89D1-A40F-420E-9021-1309F3B36462}" dt="2025-10-12T18:48:09.226" v="2576" actId="1076"/>
          <ac:spMkLst>
            <pc:docMk/>
            <pc:sldMk cId="2068856949" sldId="262"/>
            <ac:spMk id="10" creationId="{86DDC553-24EA-63D2-B6B2-BA10152D30AB}"/>
          </ac:spMkLst>
        </pc:spChg>
        <pc:spChg chg="add mod">
          <ac:chgData name="Radka Hrudíková" userId="b7956e8d-56e3-433b-ae2d-3e9020e07c2a" providerId="ADAL" clId="{74DD89D1-A40F-420E-9021-1309F3B36462}" dt="2025-10-12T19:12:58.784" v="2732" actId="1582"/>
          <ac:spMkLst>
            <pc:docMk/>
            <pc:sldMk cId="2068856949" sldId="262"/>
            <ac:spMk id="13" creationId="{29B8F6AA-8498-0029-C4B8-E3D2FE147282}"/>
          </ac:spMkLst>
        </pc:spChg>
        <pc:spChg chg="add mod">
          <ac:chgData name="Radka Hrudíková" userId="b7956e8d-56e3-433b-ae2d-3e9020e07c2a" providerId="ADAL" clId="{74DD89D1-A40F-420E-9021-1309F3B36462}" dt="2025-10-12T18:49:24.331" v="2581" actId="1076"/>
          <ac:spMkLst>
            <pc:docMk/>
            <pc:sldMk cId="2068856949" sldId="262"/>
            <ac:spMk id="18" creationId="{BF45D9BF-DE98-8CEE-55DB-E721F6446BCE}"/>
          </ac:spMkLst>
        </pc:spChg>
        <pc:picChg chg="add del mod">
          <ac:chgData name="Radka Hrudíková" userId="b7956e8d-56e3-433b-ae2d-3e9020e07c2a" providerId="ADAL" clId="{74DD89D1-A40F-420E-9021-1309F3B36462}" dt="2025-10-12T18:21:05.126" v="1680" actId="478"/>
          <ac:picMkLst>
            <pc:docMk/>
            <pc:sldMk cId="2068856949" sldId="262"/>
            <ac:picMk id="12" creationId="{C3D406C5-B5A8-912D-0D62-C1C3DE2FE2D7}"/>
          </ac:picMkLst>
        </pc:picChg>
        <pc:picChg chg="add mod">
          <ac:chgData name="Radka Hrudíková" userId="b7956e8d-56e3-433b-ae2d-3e9020e07c2a" providerId="ADAL" clId="{74DD89D1-A40F-420E-9021-1309F3B36462}" dt="2025-10-12T18:47:46.690" v="2571" actId="1582"/>
          <ac:picMkLst>
            <pc:docMk/>
            <pc:sldMk cId="2068856949" sldId="262"/>
            <ac:picMk id="15" creationId="{7E0E5A9E-3870-86D8-1E25-6605A728DED2}"/>
          </ac:picMkLst>
        </pc:picChg>
        <pc:picChg chg="add del mod">
          <ac:chgData name="Radka Hrudíková" userId="b7956e8d-56e3-433b-ae2d-3e9020e07c2a" providerId="ADAL" clId="{74DD89D1-A40F-420E-9021-1309F3B36462}" dt="2025-10-12T18:49:15.438" v="2577" actId="478"/>
          <ac:picMkLst>
            <pc:docMk/>
            <pc:sldMk cId="2068856949" sldId="262"/>
            <ac:picMk id="17" creationId="{D91B04DB-C2D6-3F87-76D6-AB1220C5FE2B}"/>
          </ac:picMkLst>
        </pc:picChg>
        <pc:picChg chg="add mod">
          <ac:chgData name="Radka Hrudíková" userId="b7956e8d-56e3-433b-ae2d-3e9020e07c2a" providerId="ADAL" clId="{74DD89D1-A40F-420E-9021-1309F3B36462}" dt="2025-10-12T18:49:37.087" v="2585" actId="1582"/>
          <ac:picMkLst>
            <pc:docMk/>
            <pc:sldMk cId="2068856949" sldId="262"/>
            <ac:picMk id="20" creationId="{64054597-4D81-6070-2698-F84FC88DC1F1}"/>
          </ac:picMkLst>
        </pc:picChg>
        <pc:picChg chg="add del mod">
          <ac:chgData name="Radka Hrudíková" userId="b7956e8d-56e3-433b-ae2d-3e9020e07c2a" providerId="ADAL" clId="{74DD89D1-A40F-420E-9021-1309F3B36462}" dt="2025-10-12T18:51:03.767" v="2598" actId="478"/>
          <ac:picMkLst>
            <pc:docMk/>
            <pc:sldMk cId="2068856949" sldId="262"/>
            <ac:picMk id="22" creationId="{A1076F54-8AFA-DBAA-021B-63325874855D}"/>
          </ac:picMkLst>
        </pc:picChg>
      </pc:sldChg>
      <pc:sldChg chg="addSp delSp modSp new del mod">
        <pc:chgData name="Radka Hrudíková" userId="b7956e8d-56e3-433b-ae2d-3e9020e07c2a" providerId="ADAL" clId="{74DD89D1-A40F-420E-9021-1309F3B36462}" dt="2025-10-12T18:24:35.500" v="1687" actId="47"/>
        <pc:sldMkLst>
          <pc:docMk/>
          <pc:sldMk cId="279836989" sldId="263"/>
        </pc:sldMkLst>
        <pc:spChg chg="del">
          <ac:chgData name="Radka Hrudíková" userId="b7956e8d-56e3-433b-ae2d-3e9020e07c2a" providerId="ADAL" clId="{74DD89D1-A40F-420E-9021-1309F3B36462}" dt="2025-10-12T18:22:44.496" v="1682" actId="478"/>
          <ac:spMkLst>
            <pc:docMk/>
            <pc:sldMk cId="279836989" sldId="263"/>
            <ac:spMk id="2" creationId="{ADBE77E0-4DBD-C77B-607C-878B1147D90B}"/>
          </ac:spMkLst>
        </pc:spChg>
        <pc:spChg chg="del">
          <ac:chgData name="Radka Hrudíková" userId="b7956e8d-56e3-433b-ae2d-3e9020e07c2a" providerId="ADAL" clId="{74DD89D1-A40F-420E-9021-1309F3B36462}" dt="2025-10-12T18:22:47.044" v="1683" actId="478"/>
          <ac:spMkLst>
            <pc:docMk/>
            <pc:sldMk cId="279836989" sldId="263"/>
            <ac:spMk id="3" creationId="{3F9830A9-91A6-5BCE-91BF-B6FAFE46D961}"/>
          </ac:spMkLst>
        </pc:spChg>
        <pc:picChg chg="add del mod">
          <ac:chgData name="Radka Hrudíková" userId="b7956e8d-56e3-433b-ae2d-3e9020e07c2a" providerId="ADAL" clId="{74DD89D1-A40F-420E-9021-1309F3B36462}" dt="2025-10-12T18:24:19.850" v="1686" actId="478"/>
          <ac:picMkLst>
            <pc:docMk/>
            <pc:sldMk cId="279836989" sldId="263"/>
            <ac:picMk id="5" creationId="{02232F92-DB43-CFCE-DD2C-5A017FC7BD34}"/>
          </ac:picMkLst>
        </pc:picChg>
      </pc:sldChg>
      <pc:sldChg chg="addSp delSp modSp new mod">
        <pc:chgData name="Radka Hrudíková" userId="b7956e8d-56e3-433b-ae2d-3e9020e07c2a" providerId="ADAL" clId="{74DD89D1-A40F-420E-9021-1309F3B36462}" dt="2025-10-12T18:43:12.138" v="2447" actId="20577"/>
        <pc:sldMkLst>
          <pc:docMk/>
          <pc:sldMk cId="3887679741" sldId="263"/>
        </pc:sldMkLst>
        <pc:spChg chg="del mod">
          <ac:chgData name="Radka Hrudíková" userId="b7956e8d-56e3-433b-ae2d-3e9020e07c2a" providerId="ADAL" clId="{74DD89D1-A40F-420E-9021-1309F3B36462}" dt="2025-10-12T18:26:18.311" v="1733" actId="478"/>
          <ac:spMkLst>
            <pc:docMk/>
            <pc:sldMk cId="3887679741" sldId="263"/>
            <ac:spMk id="2" creationId="{0073FAFF-808C-2E0E-DAB5-D7572586FB71}"/>
          </ac:spMkLst>
        </pc:spChg>
        <pc:spChg chg="del">
          <ac:chgData name="Radka Hrudíková" userId="b7956e8d-56e3-433b-ae2d-3e9020e07c2a" providerId="ADAL" clId="{74DD89D1-A40F-420E-9021-1309F3B36462}" dt="2025-10-12T18:26:21.399" v="1734" actId="478"/>
          <ac:spMkLst>
            <pc:docMk/>
            <pc:sldMk cId="3887679741" sldId="263"/>
            <ac:spMk id="3" creationId="{1E2DA268-D863-7FD0-600B-3B75B8F8568B}"/>
          </ac:spMkLst>
        </pc:spChg>
        <pc:spChg chg="add mod">
          <ac:chgData name="Radka Hrudíková" userId="b7956e8d-56e3-433b-ae2d-3e9020e07c2a" providerId="ADAL" clId="{74DD89D1-A40F-420E-9021-1309F3B36462}" dt="2025-10-12T18:26:53.158" v="1757" actId="1076"/>
          <ac:spMkLst>
            <pc:docMk/>
            <pc:sldMk cId="3887679741" sldId="263"/>
            <ac:spMk id="4" creationId="{03D26C6C-8F17-9D6A-173F-3D0C26932772}"/>
          </ac:spMkLst>
        </pc:spChg>
        <pc:spChg chg="add mod">
          <ac:chgData name="Radka Hrudíková" userId="b7956e8d-56e3-433b-ae2d-3e9020e07c2a" providerId="ADAL" clId="{74DD89D1-A40F-420E-9021-1309F3B36462}" dt="2025-10-12T18:43:12.138" v="2447" actId="20577"/>
          <ac:spMkLst>
            <pc:docMk/>
            <pc:sldMk cId="3887679741" sldId="263"/>
            <ac:spMk id="5" creationId="{6702666D-8F84-84C9-4CE4-4A232D3E1285}"/>
          </ac:spMkLst>
        </pc:spChg>
        <pc:spChg chg="add mod">
          <ac:chgData name="Radka Hrudíková" userId="b7956e8d-56e3-433b-ae2d-3e9020e07c2a" providerId="ADAL" clId="{74DD89D1-A40F-420E-9021-1309F3B36462}" dt="2025-10-12T18:37:12.179" v="2333" actId="20577"/>
          <ac:spMkLst>
            <pc:docMk/>
            <pc:sldMk cId="3887679741" sldId="263"/>
            <ac:spMk id="6" creationId="{F0B98AA9-E7BC-19C4-3AB2-005E97970867}"/>
          </ac:spMkLst>
        </pc:spChg>
        <pc:picChg chg="add mod">
          <ac:chgData name="Radka Hrudíková" userId="b7956e8d-56e3-433b-ae2d-3e9020e07c2a" providerId="ADAL" clId="{74DD89D1-A40F-420E-9021-1309F3B36462}" dt="2025-10-12T18:37:22.180" v="2336" actId="1076"/>
          <ac:picMkLst>
            <pc:docMk/>
            <pc:sldMk cId="3887679741" sldId="263"/>
            <ac:picMk id="8" creationId="{F8191397-06DF-D2F3-F8AB-FA49593126DD}"/>
          </ac:picMkLst>
        </pc:picChg>
      </pc:sldChg>
      <pc:sldChg chg="addSp delSp modSp new mod modAnim">
        <pc:chgData name="Radka Hrudíková" userId="b7956e8d-56e3-433b-ae2d-3e9020e07c2a" providerId="ADAL" clId="{74DD89D1-A40F-420E-9021-1309F3B36462}" dt="2025-10-12T19:07:13.227" v="2722"/>
        <pc:sldMkLst>
          <pc:docMk/>
          <pc:sldMk cId="1582022684" sldId="264"/>
        </pc:sldMkLst>
        <pc:spChg chg="del">
          <ac:chgData name="Radka Hrudíková" userId="b7956e8d-56e3-433b-ae2d-3e9020e07c2a" providerId="ADAL" clId="{74DD89D1-A40F-420E-9021-1309F3B36462}" dt="2025-10-12T18:59:34.757" v="2627" actId="478"/>
          <ac:spMkLst>
            <pc:docMk/>
            <pc:sldMk cId="1582022684" sldId="264"/>
            <ac:spMk id="2" creationId="{534097A4-7246-6F6F-3F12-940237BD89A7}"/>
          </ac:spMkLst>
        </pc:spChg>
        <pc:spChg chg="del">
          <ac:chgData name="Radka Hrudíková" userId="b7956e8d-56e3-433b-ae2d-3e9020e07c2a" providerId="ADAL" clId="{74DD89D1-A40F-420E-9021-1309F3B36462}" dt="2025-10-12T18:59:37.535" v="2628" actId="478"/>
          <ac:spMkLst>
            <pc:docMk/>
            <pc:sldMk cId="1582022684" sldId="264"/>
            <ac:spMk id="3" creationId="{78C61D86-4EB4-1E9C-7132-546669240572}"/>
          </ac:spMkLst>
        </pc:spChg>
        <pc:spChg chg="add mod">
          <ac:chgData name="Radka Hrudíková" userId="b7956e8d-56e3-433b-ae2d-3e9020e07c2a" providerId="ADAL" clId="{74DD89D1-A40F-420E-9021-1309F3B36462}" dt="2025-10-12T19:06:34.797" v="2714" actId="1076"/>
          <ac:spMkLst>
            <pc:docMk/>
            <pc:sldMk cId="1582022684" sldId="264"/>
            <ac:spMk id="4" creationId="{89C494AD-CBAE-C3A2-C927-6B6D95C3B4C4}"/>
          </ac:spMkLst>
        </pc:spChg>
        <pc:spChg chg="add mod">
          <ac:chgData name="Radka Hrudíková" userId="b7956e8d-56e3-433b-ae2d-3e9020e07c2a" providerId="ADAL" clId="{74DD89D1-A40F-420E-9021-1309F3B36462}" dt="2025-10-12T19:06:36.906" v="2715" actId="1076"/>
          <ac:spMkLst>
            <pc:docMk/>
            <pc:sldMk cId="1582022684" sldId="264"/>
            <ac:spMk id="5" creationId="{3A566827-A0BA-D45B-79F0-2941C476A589}"/>
          </ac:spMkLst>
        </pc:spChg>
        <pc:spChg chg="add mod">
          <ac:chgData name="Radka Hrudíková" userId="b7956e8d-56e3-433b-ae2d-3e9020e07c2a" providerId="ADAL" clId="{74DD89D1-A40F-420E-9021-1309F3B36462}" dt="2025-10-12T19:06:43.563" v="2717" actId="1076"/>
          <ac:spMkLst>
            <pc:docMk/>
            <pc:sldMk cId="1582022684" sldId="264"/>
            <ac:spMk id="6" creationId="{D34549BA-3E14-D181-98D8-E4A0906C02BF}"/>
          </ac:spMkLst>
        </pc:spChg>
        <pc:spChg chg="add mod">
          <ac:chgData name="Radka Hrudíková" userId="b7956e8d-56e3-433b-ae2d-3e9020e07c2a" providerId="ADAL" clId="{74DD89D1-A40F-420E-9021-1309F3B36462}" dt="2025-10-12T19:06:51.187" v="2719" actId="1076"/>
          <ac:spMkLst>
            <pc:docMk/>
            <pc:sldMk cId="1582022684" sldId="264"/>
            <ac:spMk id="7" creationId="{B91414EB-D045-EC4F-7997-9FD499A95A42}"/>
          </ac:spMkLst>
        </pc:spChg>
        <pc:picChg chg="add mod">
          <ac:chgData name="Radka Hrudíková" userId="b7956e8d-56e3-433b-ae2d-3e9020e07c2a" providerId="ADAL" clId="{74DD89D1-A40F-420E-9021-1309F3B36462}" dt="2025-10-12T19:06:39.884" v="2716" actId="1076"/>
          <ac:picMkLst>
            <pc:docMk/>
            <pc:sldMk cId="1582022684" sldId="264"/>
            <ac:picMk id="9" creationId="{FD475651-FC54-4047-DD58-4F7DE0562575}"/>
          </ac:picMkLst>
        </pc:picChg>
        <pc:picChg chg="add mod">
          <ac:chgData name="Radka Hrudíková" userId="b7956e8d-56e3-433b-ae2d-3e9020e07c2a" providerId="ADAL" clId="{74DD89D1-A40F-420E-9021-1309F3B36462}" dt="2025-10-12T19:06:46.184" v="2718" actId="1076"/>
          <ac:picMkLst>
            <pc:docMk/>
            <pc:sldMk cId="1582022684" sldId="264"/>
            <ac:picMk id="11" creationId="{0B0F318A-630E-B700-8F42-4E700DD233D6}"/>
          </ac:picMkLst>
        </pc:picChg>
        <pc:picChg chg="add mod">
          <ac:chgData name="Radka Hrudíková" userId="b7956e8d-56e3-433b-ae2d-3e9020e07c2a" providerId="ADAL" clId="{74DD89D1-A40F-420E-9021-1309F3B36462}" dt="2025-10-12T19:07:07.554" v="2721" actId="1076"/>
          <ac:picMkLst>
            <pc:docMk/>
            <pc:sldMk cId="1582022684" sldId="264"/>
            <ac:picMk id="13" creationId="{5D4E8E03-0D48-6A06-C0ED-88DEDCB3174F}"/>
          </ac:picMkLst>
        </pc:picChg>
      </pc:sldChg>
      <pc:sldChg chg="addSp delSp modSp new mod modAnim">
        <pc:chgData name="Radka Hrudíková" userId="b7956e8d-56e3-433b-ae2d-3e9020e07c2a" providerId="ADAL" clId="{74DD89D1-A40F-420E-9021-1309F3B36462}" dt="2025-10-12T19:08:30.186" v="2729"/>
        <pc:sldMkLst>
          <pc:docMk/>
          <pc:sldMk cId="308846306" sldId="265"/>
        </pc:sldMkLst>
        <pc:spChg chg="del">
          <ac:chgData name="Radka Hrudíková" userId="b7956e8d-56e3-433b-ae2d-3e9020e07c2a" providerId="ADAL" clId="{74DD89D1-A40F-420E-9021-1309F3B36462}" dt="2025-10-12T19:02:28.900" v="2680" actId="478"/>
          <ac:spMkLst>
            <pc:docMk/>
            <pc:sldMk cId="308846306" sldId="265"/>
            <ac:spMk id="2" creationId="{F62B035E-51C8-6687-F990-F4534B1B079F}"/>
          </ac:spMkLst>
        </pc:spChg>
        <pc:spChg chg="del">
          <ac:chgData name="Radka Hrudíková" userId="b7956e8d-56e3-433b-ae2d-3e9020e07c2a" providerId="ADAL" clId="{74DD89D1-A40F-420E-9021-1309F3B36462}" dt="2025-10-12T19:02:31.754" v="2681" actId="478"/>
          <ac:spMkLst>
            <pc:docMk/>
            <pc:sldMk cId="308846306" sldId="265"/>
            <ac:spMk id="3" creationId="{5FD41873-75E7-9D53-E61E-DCAF47C5FD17}"/>
          </ac:spMkLst>
        </pc:spChg>
        <pc:spChg chg="add mod">
          <ac:chgData name="Radka Hrudíková" userId="b7956e8d-56e3-433b-ae2d-3e9020e07c2a" providerId="ADAL" clId="{74DD89D1-A40F-420E-9021-1309F3B36462}" dt="2025-10-12T19:02:53.791" v="2699" actId="20577"/>
          <ac:spMkLst>
            <pc:docMk/>
            <pc:sldMk cId="308846306" sldId="265"/>
            <ac:spMk id="4" creationId="{B3BF27AC-8072-17A8-0F1D-AEB60E450A83}"/>
          </ac:spMkLst>
        </pc:spChg>
        <pc:spChg chg="add mod">
          <ac:chgData name="Radka Hrudíková" userId="b7956e8d-56e3-433b-ae2d-3e9020e07c2a" providerId="ADAL" clId="{74DD89D1-A40F-420E-9021-1309F3B36462}" dt="2025-10-12T19:03:54.612" v="2700"/>
          <ac:spMkLst>
            <pc:docMk/>
            <pc:sldMk cId="308846306" sldId="265"/>
            <ac:spMk id="5" creationId="{04054983-2379-BBEE-3397-9EC32549C144}"/>
          </ac:spMkLst>
        </pc:spChg>
        <pc:spChg chg="add mod">
          <ac:chgData name="Radka Hrudíková" userId="b7956e8d-56e3-433b-ae2d-3e9020e07c2a" providerId="ADAL" clId="{74DD89D1-A40F-420E-9021-1309F3B36462}" dt="2025-10-12T19:07:17.509" v="2723" actId="1076"/>
          <ac:spMkLst>
            <pc:docMk/>
            <pc:sldMk cId="308846306" sldId="265"/>
            <ac:spMk id="6" creationId="{31FD215A-96FA-658D-4603-8A6C3D056D53}"/>
          </ac:spMkLst>
        </pc:spChg>
        <pc:spChg chg="add del mod">
          <ac:chgData name="Radka Hrudíková" userId="b7956e8d-56e3-433b-ae2d-3e9020e07c2a" providerId="ADAL" clId="{74DD89D1-A40F-420E-9021-1309F3B36462}" dt="2025-10-12T19:05:21.622" v="2703" actId="478"/>
          <ac:spMkLst>
            <pc:docMk/>
            <pc:sldMk cId="308846306" sldId="265"/>
            <ac:spMk id="7" creationId="{32F923D7-DE43-2ED2-5021-3978EF3D9C99}"/>
          </ac:spMkLst>
        </pc:spChg>
        <pc:picChg chg="add mod">
          <ac:chgData name="Radka Hrudíková" userId="b7956e8d-56e3-433b-ae2d-3e9020e07c2a" providerId="ADAL" clId="{74DD89D1-A40F-420E-9021-1309F3B36462}" dt="2025-10-12T19:07:38.512" v="2725" actId="1076"/>
          <ac:picMkLst>
            <pc:docMk/>
            <pc:sldMk cId="308846306" sldId="265"/>
            <ac:picMk id="9" creationId="{2713A806-4753-76C0-3A70-29E6DA418D10}"/>
          </ac:picMkLst>
        </pc:picChg>
        <pc:picChg chg="add mod">
          <ac:chgData name="Radka Hrudíková" userId="b7956e8d-56e3-433b-ae2d-3e9020e07c2a" providerId="ADAL" clId="{74DD89D1-A40F-420E-9021-1309F3B36462}" dt="2025-10-12T19:08:07.108" v="2727" actId="1076"/>
          <ac:picMkLst>
            <pc:docMk/>
            <pc:sldMk cId="308846306" sldId="265"/>
            <ac:picMk id="11" creationId="{B65E86C2-B297-8B42-ED1F-76CE8582ECBE}"/>
          </ac:picMkLst>
        </pc:picChg>
      </pc:sldChg>
      <pc:sldMasterChg chg="addSldLayout">
        <pc:chgData name="Radka Hrudíková" userId="b7956e8d-56e3-433b-ae2d-3e9020e07c2a" providerId="ADAL" clId="{74DD89D1-A40F-420E-9021-1309F3B36462}" dt="2025-10-12T09:06:03.123" v="0" actId="680"/>
        <pc:sldMasterMkLst>
          <pc:docMk/>
          <pc:sldMasterMk cId="859948353" sldId="2147483648"/>
        </pc:sldMasterMkLst>
        <pc:sldLayoutChg chg="add">
          <pc:chgData name="Radka Hrudíková" userId="b7956e8d-56e3-433b-ae2d-3e9020e07c2a" providerId="ADAL" clId="{74DD89D1-A40F-420E-9021-1309F3B36462}" dt="2025-10-12T09:06:03.123" v="0" actId="680"/>
          <pc:sldLayoutMkLst>
            <pc:docMk/>
            <pc:sldMasterMk cId="859948353" sldId="2147483648"/>
            <pc:sldLayoutMk cId="2529511065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303BE3-F9AD-05DB-EFCC-60D27B588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F5FCC49-50FD-FA0C-390E-DAD3E7E10D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252951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9948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EFD23B11-4919-BFB2-5B05-D73A6E79A1BC}"/>
              </a:ext>
            </a:extLst>
          </p:cNvPr>
          <p:cNvSpPr txBox="1"/>
          <p:nvPr/>
        </p:nvSpPr>
        <p:spPr>
          <a:xfrm>
            <a:off x="1032387" y="828368"/>
            <a:ext cx="82394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DO NOW:</a:t>
            </a:r>
          </a:p>
          <a:p>
            <a:endParaRPr lang="cs-CZ" dirty="0"/>
          </a:p>
          <a:p>
            <a:pPr marL="342900" indent="-342900">
              <a:buAutoNum type="arabicParenR"/>
            </a:pPr>
            <a:r>
              <a:rPr lang="cs-CZ" dirty="0"/>
              <a:t>Napiš 3 informace o magnetech.</a:t>
            </a:r>
          </a:p>
          <a:p>
            <a:pPr marL="342900" indent="-342900">
              <a:buAutoNum type="arabicParenR"/>
            </a:pPr>
            <a:endParaRPr lang="cs-CZ" dirty="0"/>
          </a:p>
          <a:p>
            <a:pPr marL="342900" indent="-342900">
              <a:buAutoNum type="arabicParenR"/>
            </a:pPr>
            <a:r>
              <a:rPr lang="cs-CZ" dirty="0"/>
              <a:t>Jakým způsobem znázorňujeme magnetické pole v okolí magnetu?</a:t>
            </a:r>
          </a:p>
          <a:p>
            <a:pPr marL="342900" indent="-342900">
              <a:buAutoNum type="arabicParenR"/>
            </a:pPr>
            <a:endParaRPr lang="cs-CZ" dirty="0"/>
          </a:p>
          <a:p>
            <a:pPr marL="342900" indent="-342900">
              <a:buAutoNum type="arabicParenR"/>
            </a:pPr>
            <a:r>
              <a:rPr lang="cs-CZ" dirty="0"/>
              <a:t>Kdy vzniká magnetické pole v okolí vodiče?</a:t>
            </a:r>
          </a:p>
          <a:p>
            <a:pPr marL="342900" indent="-342900">
              <a:buAutoNum type="arabicParenR"/>
            </a:pPr>
            <a:endParaRPr lang="cs-CZ" dirty="0"/>
          </a:p>
          <a:p>
            <a:pPr marL="342900" indent="-342900">
              <a:buAutoNum type="arabicParenR"/>
            </a:pPr>
            <a:r>
              <a:rPr lang="cs-CZ" dirty="0"/>
              <a:t>Vysvětli pojem elektromagnetická indukce.</a:t>
            </a:r>
          </a:p>
          <a:p>
            <a:pPr marL="342900" indent="-342900">
              <a:buAutoNum type="arabicParenR"/>
            </a:pPr>
            <a:endParaRPr lang="cs-CZ" dirty="0"/>
          </a:p>
          <a:p>
            <a:pPr marL="342900" indent="-342900">
              <a:buAutoNum type="arabicParenR"/>
            </a:pPr>
            <a:r>
              <a:rPr lang="cs-CZ" dirty="0"/>
              <a:t>Napiš dva faktory, na kterých závisí velikost indukovaného napětí a proudu.</a:t>
            </a:r>
          </a:p>
          <a:p>
            <a:pPr marL="342900" indent="-342900">
              <a:buAutoNum type="arabicParenR"/>
            </a:pPr>
            <a:endParaRPr lang="cs-CZ" dirty="0"/>
          </a:p>
          <a:p>
            <a:pPr marL="342900" indent="-342900">
              <a:buAutoNum type="arabicParenR"/>
            </a:pPr>
            <a:r>
              <a:rPr lang="cs-CZ" dirty="0"/>
              <a:t>Jaké je nejvýznamnější odvětví, kde se využívá principu elektromagnetické indukce?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5327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3BF27AC-8072-17A8-0F1D-AEB60E450A83}"/>
              </a:ext>
            </a:extLst>
          </p:cNvPr>
          <p:cNvSpPr txBox="1"/>
          <p:nvPr/>
        </p:nvSpPr>
        <p:spPr>
          <a:xfrm>
            <a:off x="363794" y="452284"/>
            <a:ext cx="6007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u="sng" dirty="0"/>
              <a:t>Výpočty napětí a proud: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04054983-2379-BBEE-3397-9EC32549C144}"/>
              </a:ext>
            </a:extLst>
          </p:cNvPr>
          <p:cNvSpPr txBox="1"/>
          <p:nvPr/>
        </p:nvSpPr>
        <p:spPr>
          <a:xfrm>
            <a:off x="471948" y="1042220"/>
            <a:ext cx="10618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1) Vraťme se k prvnímu příkladu. Vstupní napětí bylo 230 V, výstupní 10 V. Pokud do primární cívky teče proud 0,1 A, jaký proud poteče sekundární cívkou?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31FD215A-96FA-658D-4603-8A6C3D056D53}"/>
              </a:ext>
            </a:extLst>
          </p:cNvPr>
          <p:cNvSpPr txBox="1"/>
          <p:nvPr/>
        </p:nvSpPr>
        <p:spPr>
          <a:xfrm>
            <a:off x="363794" y="3429000"/>
            <a:ext cx="10618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2) Svářecí transformátor snižuje napětí z 230 V na 46 V. Jaký proud je schopen dodat do sváru, jestliže je ze sítě odebírán proud 15 A?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2713A806-4753-76C0-3A70-29E6DA418D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340" y="1806195"/>
            <a:ext cx="4734586" cy="1505160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B65E86C2-B297-8B42-ED1F-76CE8582EC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8680" y="4295935"/>
            <a:ext cx="9069066" cy="1019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4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EFD25644-DDB2-4B30-A1B6-9EF36D039073}"/>
              </a:ext>
            </a:extLst>
          </p:cNvPr>
          <p:cNvSpPr txBox="1"/>
          <p:nvPr/>
        </p:nvSpPr>
        <p:spPr>
          <a:xfrm>
            <a:off x="2787445" y="2721114"/>
            <a:ext cx="66171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/>
              <a:t>Proč nabíječka neexploduje?</a:t>
            </a:r>
          </a:p>
        </p:txBody>
      </p:sp>
    </p:spTree>
    <p:extLst>
      <p:ext uri="{BB962C8B-B14F-4D97-AF65-F5344CB8AC3E}">
        <p14:creationId xmlns:p14="http://schemas.microsoft.com/office/powerpoint/2010/main" val="11119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E58AA53A-914C-72DD-3E8A-063424BF0F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952" y="1284080"/>
            <a:ext cx="8816159" cy="4198452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F5230B19-FB40-D881-3780-363F39A717C3}"/>
              </a:ext>
            </a:extLst>
          </p:cNvPr>
          <p:cNvSpPr txBox="1"/>
          <p:nvPr/>
        </p:nvSpPr>
        <p:spPr>
          <a:xfrm>
            <a:off x="591246" y="464270"/>
            <a:ext cx="7233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Základní schéma transformátoru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F26E018-463F-ADDE-4D6D-D41D3BE3C895}"/>
              </a:ext>
            </a:extLst>
          </p:cNvPr>
          <p:cNvSpPr txBox="1"/>
          <p:nvPr/>
        </p:nvSpPr>
        <p:spPr>
          <a:xfrm>
            <a:off x="2778408" y="3904897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Vstupní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Napětí U1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Proud I1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59749939-57EA-9C88-7A2A-8322C95E4B12}"/>
              </a:ext>
            </a:extLst>
          </p:cNvPr>
          <p:cNvSpPr txBox="1"/>
          <p:nvPr/>
        </p:nvSpPr>
        <p:spPr>
          <a:xfrm>
            <a:off x="8431533" y="3712257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Výstupní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Napětí U2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Proud I2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DA2D5753-19E3-34FF-5719-5EAA908A728A}"/>
              </a:ext>
            </a:extLst>
          </p:cNvPr>
          <p:cNvSpPr txBox="1"/>
          <p:nvPr/>
        </p:nvSpPr>
        <p:spPr>
          <a:xfrm>
            <a:off x="6607278" y="1190802"/>
            <a:ext cx="2113935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Jádro z měkké oceli</a:t>
            </a:r>
          </a:p>
        </p:txBody>
      </p:sp>
      <p:cxnSp>
        <p:nvCxnSpPr>
          <p:cNvPr id="12" name="Přímá spojnice se šipkou 11">
            <a:extLst>
              <a:ext uri="{FF2B5EF4-FFF2-40B4-BE49-F238E27FC236}">
                <a16:creationId xmlns:a16="http://schemas.microsoft.com/office/drawing/2014/main" id="{AE6FEC97-6E0F-F749-D750-C5401FFE9B3C}"/>
              </a:ext>
            </a:extLst>
          </p:cNvPr>
          <p:cNvCxnSpPr/>
          <p:nvPr/>
        </p:nvCxnSpPr>
        <p:spPr>
          <a:xfrm flipH="1">
            <a:off x="6892413" y="1602658"/>
            <a:ext cx="776748" cy="481781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C51BFA87-25DB-A53D-9074-1AED1619B7F9}"/>
              </a:ext>
            </a:extLst>
          </p:cNvPr>
          <p:cNvSpPr txBox="1"/>
          <p:nvPr/>
        </p:nvSpPr>
        <p:spPr>
          <a:xfrm>
            <a:off x="1910081" y="5528226"/>
            <a:ext cx="2113935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Primární cívka</a:t>
            </a:r>
          </a:p>
        </p:txBody>
      </p:sp>
      <p:cxnSp>
        <p:nvCxnSpPr>
          <p:cNvPr id="14" name="Přímá spojnice se šipkou 13">
            <a:extLst>
              <a:ext uri="{FF2B5EF4-FFF2-40B4-BE49-F238E27FC236}">
                <a16:creationId xmlns:a16="http://schemas.microsoft.com/office/drawing/2014/main" id="{4A31B3CE-DFD5-B67E-BB8D-563C3078AB5F}"/>
              </a:ext>
            </a:extLst>
          </p:cNvPr>
          <p:cNvCxnSpPr>
            <a:cxnSpLocks/>
            <a:stCxn id="13" idx="0"/>
          </p:cNvCxnSpPr>
          <p:nvPr/>
        </p:nvCxnSpPr>
        <p:spPr>
          <a:xfrm flipV="1">
            <a:off x="2967049" y="4128228"/>
            <a:ext cx="1742603" cy="1399998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965874BC-AE28-953D-C5D6-07FE5B8816A2}"/>
              </a:ext>
            </a:extLst>
          </p:cNvPr>
          <p:cNvSpPr txBox="1"/>
          <p:nvPr/>
        </p:nvSpPr>
        <p:spPr>
          <a:xfrm>
            <a:off x="8510802" y="5482532"/>
            <a:ext cx="2113935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Sekundární cívka</a:t>
            </a:r>
          </a:p>
        </p:txBody>
      </p:sp>
      <p:cxnSp>
        <p:nvCxnSpPr>
          <p:cNvPr id="18" name="Přímá spojnice se šipkou 17">
            <a:extLst>
              <a:ext uri="{FF2B5EF4-FFF2-40B4-BE49-F238E27FC236}">
                <a16:creationId xmlns:a16="http://schemas.microsoft.com/office/drawing/2014/main" id="{E714E8CE-5C7E-37FA-B65B-ABC780DE1D0E}"/>
              </a:ext>
            </a:extLst>
          </p:cNvPr>
          <p:cNvCxnSpPr>
            <a:cxnSpLocks/>
            <a:stCxn id="17" idx="0"/>
          </p:cNvCxnSpPr>
          <p:nvPr/>
        </p:nvCxnSpPr>
        <p:spPr>
          <a:xfrm flipH="1" flipV="1">
            <a:off x="7825166" y="4128228"/>
            <a:ext cx="1742604" cy="1354304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0779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0100F89B-E88E-6F9E-39AA-C2FBBE8A6C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952" y="1284080"/>
            <a:ext cx="8816159" cy="4198452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098F42A4-876F-E6DA-0FC7-E88F32FD622A}"/>
              </a:ext>
            </a:extLst>
          </p:cNvPr>
          <p:cNvSpPr txBox="1"/>
          <p:nvPr/>
        </p:nvSpPr>
        <p:spPr>
          <a:xfrm>
            <a:off x="359205" y="306726"/>
            <a:ext cx="8016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Princip elektromagnetické indukce v akci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A7822333-4E59-7F4F-CBD3-AF0C539F1C86}"/>
              </a:ext>
            </a:extLst>
          </p:cNvPr>
          <p:cNvSpPr txBox="1"/>
          <p:nvPr/>
        </p:nvSpPr>
        <p:spPr>
          <a:xfrm>
            <a:off x="833120" y="5573920"/>
            <a:ext cx="4450080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Do primární cívky pustíme střídavý proud</a:t>
            </a:r>
          </a:p>
        </p:txBody>
      </p:sp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C2845699-2D7C-C00B-555F-DD27901CADDF}"/>
              </a:ext>
            </a:extLst>
          </p:cNvPr>
          <p:cNvCxnSpPr>
            <a:stCxn id="6" idx="0"/>
          </p:cNvCxnSpPr>
          <p:nvPr/>
        </p:nvCxnSpPr>
        <p:spPr>
          <a:xfrm flipV="1">
            <a:off x="3058160" y="4139381"/>
            <a:ext cx="1425350" cy="143453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ovéPole 8">
            <a:extLst>
              <a:ext uri="{FF2B5EF4-FFF2-40B4-BE49-F238E27FC236}">
                <a16:creationId xmlns:a16="http://schemas.microsoft.com/office/drawing/2014/main" id="{BC6AE8F1-EF4D-576B-686E-5A9BD0BFF084}"/>
              </a:ext>
            </a:extLst>
          </p:cNvPr>
          <p:cNvSpPr txBox="1"/>
          <p:nvPr/>
        </p:nvSpPr>
        <p:spPr>
          <a:xfrm>
            <a:off x="3689390" y="1035497"/>
            <a:ext cx="5031823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Střídavý proud neustále mění svůj směr a velikost</a:t>
            </a:r>
          </a:p>
        </p:txBody>
      </p:sp>
      <p:cxnSp>
        <p:nvCxnSpPr>
          <p:cNvPr id="11" name="Přímá spojnice se šipkou 10">
            <a:extLst>
              <a:ext uri="{FF2B5EF4-FFF2-40B4-BE49-F238E27FC236}">
                <a16:creationId xmlns:a16="http://schemas.microsoft.com/office/drawing/2014/main" id="{DF47EF6D-5405-D161-0624-3442A07510CC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6096000" y="1404829"/>
            <a:ext cx="109302" cy="728771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Šipka: doprava 15">
            <a:extLst>
              <a:ext uri="{FF2B5EF4-FFF2-40B4-BE49-F238E27FC236}">
                <a16:creationId xmlns:a16="http://schemas.microsoft.com/office/drawing/2014/main" id="{9DA7BE74-1907-A488-284A-EB5CABE8054E}"/>
              </a:ext>
            </a:extLst>
          </p:cNvPr>
          <p:cNvSpPr/>
          <p:nvPr/>
        </p:nvSpPr>
        <p:spPr>
          <a:xfrm>
            <a:off x="8831951" y="1143478"/>
            <a:ext cx="609600" cy="15337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B204E482-4FD9-B443-6EFB-F8F017668B0B}"/>
              </a:ext>
            </a:extLst>
          </p:cNvPr>
          <p:cNvSpPr txBox="1"/>
          <p:nvPr/>
        </p:nvSpPr>
        <p:spPr>
          <a:xfrm>
            <a:off x="9533279" y="752114"/>
            <a:ext cx="2454190" cy="9233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Tím se neustále mění i </a:t>
            </a:r>
          </a:p>
          <a:p>
            <a:r>
              <a:rPr lang="cs-CZ" dirty="0"/>
              <a:t>magnetické pole, které vytváří.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62A14F7E-933C-682A-62D0-670C8222A845}"/>
              </a:ext>
            </a:extLst>
          </p:cNvPr>
          <p:cNvSpPr txBox="1"/>
          <p:nvPr/>
        </p:nvSpPr>
        <p:spPr>
          <a:xfrm>
            <a:off x="6170240" y="5453171"/>
            <a:ext cx="2559762" cy="9233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Měnící se magnetické pole prochází sekundární cívkou</a:t>
            </a:r>
          </a:p>
        </p:txBody>
      </p:sp>
      <p:cxnSp>
        <p:nvCxnSpPr>
          <p:cNvPr id="19" name="Přímá spojnice se šipkou 18">
            <a:extLst>
              <a:ext uri="{FF2B5EF4-FFF2-40B4-BE49-F238E27FC236}">
                <a16:creationId xmlns:a16="http://schemas.microsoft.com/office/drawing/2014/main" id="{0CD148B0-5493-0027-FEED-A80608D24C58}"/>
              </a:ext>
            </a:extLst>
          </p:cNvPr>
          <p:cNvCxnSpPr>
            <a:cxnSpLocks/>
          </p:cNvCxnSpPr>
          <p:nvPr/>
        </p:nvCxnSpPr>
        <p:spPr>
          <a:xfrm flipH="1" flipV="1">
            <a:off x="7580671" y="4139381"/>
            <a:ext cx="883265" cy="1293397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Šipka: doprava 22">
            <a:extLst>
              <a:ext uri="{FF2B5EF4-FFF2-40B4-BE49-F238E27FC236}">
                <a16:creationId xmlns:a16="http://schemas.microsoft.com/office/drawing/2014/main" id="{3E699C2E-3BB0-0097-26BB-9B504C0299C5}"/>
              </a:ext>
            </a:extLst>
          </p:cNvPr>
          <p:cNvSpPr/>
          <p:nvPr/>
        </p:nvSpPr>
        <p:spPr>
          <a:xfrm>
            <a:off x="8831951" y="5866567"/>
            <a:ext cx="609600" cy="15337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id="{ECEA528C-C422-E166-46ED-3443992EA1DE}"/>
              </a:ext>
            </a:extLst>
          </p:cNvPr>
          <p:cNvSpPr txBox="1"/>
          <p:nvPr/>
        </p:nvSpPr>
        <p:spPr>
          <a:xfrm>
            <a:off x="9571953" y="5236672"/>
            <a:ext cx="2454190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ELEKTROMAGNETICKÁ INDUKCE</a:t>
            </a:r>
          </a:p>
          <a:p>
            <a:r>
              <a:rPr lang="cs-CZ" dirty="0"/>
              <a:t>Vzniká indukovaný proud a napětí</a:t>
            </a:r>
          </a:p>
        </p:txBody>
      </p:sp>
    </p:spTree>
    <p:extLst>
      <p:ext uri="{BB962C8B-B14F-4D97-AF65-F5344CB8AC3E}">
        <p14:creationId xmlns:p14="http://schemas.microsoft.com/office/powerpoint/2010/main" val="3369689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6" grpId="0" animBg="1"/>
      <p:bldP spid="17" grpId="0" animBg="1"/>
      <p:bldP spid="18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03D26C6C-8F17-9D6A-173F-3D0C26932772}"/>
              </a:ext>
            </a:extLst>
          </p:cNvPr>
          <p:cNvSpPr txBox="1"/>
          <p:nvPr/>
        </p:nvSpPr>
        <p:spPr>
          <a:xfrm>
            <a:off x="833120" y="650240"/>
            <a:ext cx="355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/>
              <a:t>Transformátor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702666D-8F84-84C9-4CE4-4A232D3E1285}"/>
              </a:ext>
            </a:extLst>
          </p:cNvPr>
          <p:cNvSpPr txBox="1"/>
          <p:nvPr/>
        </p:nvSpPr>
        <p:spPr>
          <a:xfrm>
            <a:off x="914400" y="1584960"/>
            <a:ext cx="10566400" cy="7078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/>
              <a:t>Transformátor je elektrický stroj, který umožňuje MĚNIT střídavé napětí z menšího na větší a naopak. Funguje na principu elektromagnetické indukce.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F0B98AA9-E7BC-19C4-3AB2-005E97970867}"/>
              </a:ext>
            </a:extLst>
          </p:cNvPr>
          <p:cNvSpPr txBox="1"/>
          <p:nvPr/>
        </p:nvSpPr>
        <p:spPr>
          <a:xfrm>
            <a:off x="914400" y="2910348"/>
            <a:ext cx="744301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Je složen ze dvou cívek (primární a sekundární)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Cívky jsou spojeny jádrem z měkké oceli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Na primární cívku je přiveden střídavý proud o určitém napětí.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Na sekundární cívce se indukuje indukovaný proud a napětí (elektromagnetická indukce)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Schématická značka transformátoru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Účinnost transformátoru je větší než 90%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F8191397-06DF-D2F3-F8AB-FA49593126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41" y="4048433"/>
            <a:ext cx="1868082" cy="160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679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CC631CF4-D6B5-BB50-962C-06B18FEFB288}"/>
              </a:ext>
            </a:extLst>
          </p:cNvPr>
          <p:cNvSpPr txBox="1"/>
          <p:nvPr/>
        </p:nvSpPr>
        <p:spPr>
          <a:xfrm>
            <a:off x="806245" y="744916"/>
            <a:ext cx="107171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Jak zařídíme, aby napětí na výstupu bylo jiné než na vstupu?</a:t>
            </a:r>
          </a:p>
        </p:txBody>
      </p:sp>
      <p:sp>
        <p:nvSpPr>
          <p:cNvPr id="5" name="Šipka: dolů 4">
            <a:extLst>
              <a:ext uri="{FF2B5EF4-FFF2-40B4-BE49-F238E27FC236}">
                <a16:creationId xmlns:a16="http://schemas.microsoft.com/office/drawing/2014/main" id="{EF0A454C-EA52-9919-99F6-89540B73A227}"/>
              </a:ext>
            </a:extLst>
          </p:cNvPr>
          <p:cNvSpPr/>
          <p:nvPr/>
        </p:nvSpPr>
        <p:spPr>
          <a:xfrm>
            <a:off x="1877961" y="1382713"/>
            <a:ext cx="265472" cy="71155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A5B932C5-0C9F-F3DA-484A-C4C439250FA8}"/>
              </a:ext>
            </a:extLst>
          </p:cNvPr>
          <p:cNvSpPr txBox="1"/>
          <p:nvPr/>
        </p:nvSpPr>
        <p:spPr>
          <a:xfrm>
            <a:off x="1027472" y="2094271"/>
            <a:ext cx="2231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Délka vodiče</a:t>
            </a:r>
          </a:p>
        </p:txBody>
      </p:sp>
      <p:sp>
        <p:nvSpPr>
          <p:cNvPr id="7" name="Šipka: dolů 6">
            <a:extLst>
              <a:ext uri="{FF2B5EF4-FFF2-40B4-BE49-F238E27FC236}">
                <a16:creationId xmlns:a16="http://schemas.microsoft.com/office/drawing/2014/main" id="{FFC2661B-6FB3-1B99-8E60-301EA190EE45}"/>
              </a:ext>
            </a:extLst>
          </p:cNvPr>
          <p:cNvSpPr/>
          <p:nvPr/>
        </p:nvSpPr>
        <p:spPr>
          <a:xfrm rot="16200000">
            <a:off x="3509150" y="1969351"/>
            <a:ext cx="273547" cy="77305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2D1982AB-B9BA-F864-4CEF-56F223357286}"/>
              </a:ext>
            </a:extLst>
          </p:cNvPr>
          <p:cNvSpPr txBox="1"/>
          <p:nvPr/>
        </p:nvSpPr>
        <p:spPr>
          <a:xfrm>
            <a:off x="4114797" y="2096835"/>
            <a:ext cx="29250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Počet závitů cívky</a:t>
            </a:r>
          </a:p>
        </p:txBody>
      </p:sp>
      <p:sp>
        <p:nvSpPr>
          <p:cNvPr id="9" name="Šipka: dolů 8">
            <a:extLst>
              <a:ext uri="{FF2B5EF4-FFF2-40B4-BE49-F238E27FC236}">
                <a16:creationId xmlns:a16="http://schemas.microsoft.com/office/drawing/2014/main" id="{88F2C8A7-8A98-719A-50A5-FD7C25233F9C}"/>
              </a:ext>
            </a:extLst>
          </p:cNvPr>
          <p:cNvSpPr/>
          <p:nvPr/>
        </p:nvSpPr>
        <p:spPr>
          <a:xfrm>
            <a:off x="5270090" y="2594012"/>
            <a:ext cx="196645" cy="39741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86DDC553-24EA-63D2-B6B2-BA10152D30AB}"/>
              </a:ext>
            </a:extLst>
          </p:cNvPr>
          <p:cNvSpPr txBox="1"/>
          <p:nvPr/>
        </p:nvSpPr>
        <p:spPr>
          <a:xfrm>
            <a:off x="3747318" y="3038452"/>
            <a:ext cx="3478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u="sng" dirty="0"/>
              <a:t>Transformační poměr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29B8F6AA-8498-0029-C4B8-E3D2FE147282}"/>
              </a:ext>
            </a:extLst>
          </p:cNvPr>
          <p:cNvSpPr txBox="1"/>
          <p:nvPr/>
        </p:nvSpPr>
        <p:spPr>
          <a:xfrm>
            <a:off x="2438400" y="3712325"/>
            <a:ext cx="6066503" cy="369332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= Podíl počtu závitů sekundární cívky N2 a primární cívky N1</a:t>
            </a:r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7E0E5A9E-3870-86D8-1E25-6605A728DE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7109" y="4232310"/>
            <a:ext cx="1838582" cy="1619476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sp>
        <p:nvSpPr>
          <p:cNvPr id="18" name="TextovéPole 17">
            <a:extLst>
              <a:ext uri="{FF2B5EF4-FFF2-40B4-BE49-F238E27FC236}">
                <a16:creationId xmlns:a16="http://schemas.microsoft.com/office/drawing/2014/main" id="{BF45D9BF-DE98-8CEE-55DB-E721F6446BCE}"/>
              </a:ext>
            </a:extLst>
          </p:cNvPr>
          <p:cNvSpPr txBox="1"/>
          <p:nvPr/>
        </p:nvSpPr>
        <p:spPr>
          <a:xfrm>
            <a:off x="7870722" y="4345360"/>
            <a:ext cx="4321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Rozlišujeme transformaci:</a:t>
            </a:r>
          </a:p>
        </p:txBody>
      </p:sp>
      <p:pic>
        <p:nvPicPr>
          <p:cNvPr id="20" name="Obrázek 19">
            <a:extLst>
              <a:ext uri="{FF2B5EF4-FFF2-40B4-BE49-F238E27FC236}">
                <a16:creationId xmlns:a16="http://schemas.microsoft.com/office/drawing/2014/main" id="{64054597-4D81-6070-2698-F84FC88DC1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3148" y="4781343"/>
            <a:ext cx="4389291" cy="1678933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068856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  <p:bldP spid="9" grpId="0" animBg="1"/>
      <p:bldP spid="10" grpId="0"/>
      <p:bldP spid="13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FA0BBB5B-43CF-6742-059A-DA725E6C69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73" y="4407222"/>
            <a:ext cx="8630854" cy="2200582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86D81C00-2A80-1125-36BC-26E3DD7027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0811" y="4407222"/>
            <a:ext cx="3696216" cy="2133898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B2E3F033-1846-360B-D795-24B737786D20}"/>
              </a:ext>
            </a:extLst>
          </p:cNvPr>
          <p:cNvSpPr txBox="1"/>
          <p:nvPr/>
        </p:nvSpPr>
        <p:spPr>
          <a:xfrm>
            <a:off x="359205" y="306726"/>
            <a:ext cx="8016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Zvyšování a snižování napětí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7DE0D131-DD5A-2EB1-76EC-6FE99EF1BE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283" y="1791992"/>
            <a:ext cx="4620270" cy="1714739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FD31FD52-3CD1-E6AA-0F4D-9548613E8D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8828" y="1463292"/>
            <a:ext cx="5029281" cy="2425524"/>
          </a:xfrm>
          <a:prstGeom prst="rect">
            <a:avLst/>
          </a:prstGeom>
        </p:spPr>
      </p:pic>
      <p:sp>
        <p:nvSpPr>
          <p:cNvPr id="15" name="TextovéPole 14">
            <a:extLst>
              <a:ext uri="{FF2B5EF4-FFF2-40B4-BE49-F238E27FC236}">
                <a16:creationId xmlns:a16="http://schemas.microsoft.com/office/drawing/2014/main" id="{79A6F53D-3150-88DB-E756-A0EA3BA39E6D}"/>
              </a:ext>
            </a:extLst>
          </p:cNvPr>
          <p:cNvSpPr txBox="1"/>
          <p:nvPr/>
        </p:nvSpPr>
        <p:spPr>
          <a:xfrm>
            <a:off x="626283" y="1157686"/>
            <a:ext cx="2930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Platí:</a:t>
            </a:r>
          </a:p>
        </p:txBody>
      </p:sp>
    </p:spTree>
    <p:extLst>
      <p:ext uri="{BB962C8B-B14F-4D97-AF65-F5344CB8AC3E}">
        <p14:creationId xmlns:p14="http://schemas.microsoft.com/office/powerpoint/2010/main" val="4215585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FCACED6F-B189-6CDA-4ABF-C9C191A9AE7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78500" y="255877"/>
            <a:ext cx="9183659" cy="36086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2400" b="1" dirty="0"/>
              <a:t>                               Kroky transformace napětí: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b="1" dirty="0"/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b="1" dirty="0"/>
              <a:t>Výroba v elektrárně:</a:t>
            </a:r>
            <a:r>
              <a:rPr lang="cs-CZ" dirty="0"/>
              <a:t> Generátory produkují napětí v rozmezí </a:t>
            </a:r>
            <a:r>
              <a:rPr lang="cs-CZ" b="1" dirty="0"/>
              <a:t>10–15 </a:t>
            </a:r>
            <a:r>
              <a:rPr lang="cs-CZ" b="1" dirty="0" err="1"/>
              <a:t>kV</a:t>
            </a:r>
            <a:r>
              <a:rPr lang="cs-CZ" dirty="0"/>
              <a:t>.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b="1" dirty="0"/>
              <a:t>Přenos na dlouhé vzdálenosti:</a:t>
            </a:r>
            <a:r>
              <a:rPr lang="cs-CZ" dirty="0"/>
              <a:t> Pomocí transformátorů se napětí zvyšuje na </a:t>
            </a:r>
            <a:r>
              <a:rPr lang="cs-CZ" b="1" dirty="0"/>
              <a:t>110 </a:t>
            </a:r>
            <a:r>
              <a:rPr lang="cs-CZ" b="1" dirty="0" err="1"/>
              <a:t>kV</a:t>
            </a:r>
            <a:r>
              <a:rPr lang="cs-CZ" b="1" dirty="0"/>
              <a:t>, 220 </a:t>
            </a:r>
            <a:r>
              <a:rPr lang="cs-CZ" b="1" dirty="0" err="1"/>
              <a:t>kV</a:t>
            </a:r>
            <a:r>
              <a:rPr lang="cs-CZ" b="1" dirty="0"/>
              <a:t> a 400 </a:t>
            </a:r>
            <a:r>
              <a:rPr lang="cs-CZ" b="1" dirty="0" err="1"/>
              <a:t>kV</a:t>
            </a:r>
            <a:r>
              <a:rPr lang="cs-CZ" dirty="0"/>
              <a:t>, aby se minimalizovaly ztráty při přenosu na velké vzdálenosti.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b="1" dirty="0"/>
              <a:t>Místní distribuce:</a:t>
            </a:r>
            <a:r>
              <a:rPr lang="cs-CZ" dirty="0"/>
              <a:t> V rozvodnách se velmi vysoké napětí snižuje na </a:t>
            </a:r>
            <a:r>
              <a:rPr lang="cs-CZ" b="1" dirty="0"/>
              <a:t>110 </a:t>
            </a:r>
            <a:r>
              <a:rPr lang="cs-CZ" b="1" dirty="0" err="1"/>
              <a:t>kV</a:t>
            </a:r>
            <a:r>
              <a:rPr lang="cs-CZ" dirty="0"/>
              <a:t>, a poté na </a:t>
            </a:r>
            <a:r>
              <a:rPr lang="cs-CZ" b="1" dirty="0"/>
              <a:t>22 </a:t>
            </a:r>
            <a:r>
              <a:rPr lang="cs-CZ" b="1" dirty="0" err="1"/>
              <a:t>kV</a:t>
            </a:r>
            <a:r>
              <a:rPr lang="cs-CZ" dirty="0"/>
              <a:t> pro distribuci do měst a obcí.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dirty="0"/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b="1" dirty="0"/>
              <a:t>Konečné napětí:</a:t>
            </a:r>
            <a:r>
              <a:rPr lang="cs-CZ" dirty="0"/>
              <a:t> V transformátorech na konci distribuční sítě se napětí snižuje na </a:t>
            </a:r>
            <a:r>
              <a:rPr lang="cs-CZ" b="1" dirty="0"/>
              <a:t>400 V</a:t>
            </a:r>
            <a:r>
              <a:rPr lang="cs-CZ" dirty="0"/>
              <a:t> (sdružené napětí) a </a:t>
            </a:r>
            <a:r>
              <a:rPr lang="cs-CZ" b="1" dirty="0"/>
              <a:t>230 V</a:t>
            </a:r>
            <a:r>
              <a:rPr lang="cs-CZ" dirty="0"/>
              <a:t> (fázové napětí), které se používá v domácnostech. 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9E48D7A2-C480-77CF-F62B-DCD3C946B5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680" y="3864497"/>
            <a:ext cx="10708640" cy="289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70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89C494AD-CBAE-C3A2-C927-6B6D95C3B4C4}"/>
              </a:ext>
            </a:extLst>
          </p:cNvPr>
          <p:cNvSpPr txBox="1"/>
          <p:nvPr/>
        </p:nvSpPr>
        <p:spPr>
          <a:xfrm>
            <a:off x="255639" y="252348"/>
            <a:ext cx="6007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u="sng" dirty="0"/>
              <a:t>Výpočty napětí a počty závitů: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A566827-A0BA-D45B-79F0-2941C476A589}"/>
              </a:ext>
            </a:extLst>
          </p:cNvPr>
          <p:cNvSpPr txBox="1"/>
          <p:nvPr/>
        </p:nvSpPr>
        <p:spPr>
          <a:xfrm>
            <a:off x="471946" y="693057"/>
            <a:ext cx="10618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1) Transformátor je připojen k zásuvce s napětím 230 V. Primární cívka má 1150 závitů a sekundární 50 závitů. Jaké bude výstupní napětí?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34549BA-3E14-D181-98D8-E4A0906C02BF}"/>
              </a:ext>
            </a:extLst>
          </p:cNvPr>
          <p:cNvSpPr txBox="1"/>
          <p:nvPr/>
        </p:nvSpPr>
        <p:spPr>
          <a:xfrm>
            <a:off x="363792" y="2665534"/>
            <a:ext cx="10618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2) Primární cívka transformátoru má 200 závitů a je připojena na napětí 12 V. Sekundární cívka má 3834 závitů. Jaké napětí naměříme na sekundární cívce?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91414EB-D045-EC4F-7997-9FD499A95A42}"/>
              </a:ext>
            </a:extLst>
          </p:cNvPr>
          <p:cNvSpPr txBox="1"/>
          <p:nvPr/>
        </p:nvSpPr>
        <p:spPr>
          <a:xfrm>
            <a:off x="363791" y="4638011"/>
            <a:ext cx="10618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3) Chceme si vyrobit transformátor, který ze síťového napětí 230 V udělá bezpečné napětí 12 V pro napájení modelu vláčku. Na primární cívku navineme 920 závitů. Kolik závitů musíme navinout na sekundární cívku?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D475651-FC54-4047-DD58-4F7DE0562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303" y="1062244"/>
            <a:ext cx="4458322" cy="1600423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0B0F318A-630E-B700-8F42-4E700DD233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7491" y="3383242"/>
            <a:ext cx="7687748" cy="1124107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5D4E8E03-0D48-6A06-C0ED-88DEDCB317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2217" y="5284342"/>
            <a:ext cx="5325218" cy="1448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022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</TotalTime>
  <Words>513</Words>
  <Application>Microsoft Office PowerPoint</Application>
  <PresentationFormat>Širokoúhlá obrazovka</PresentationFormat>
  <Paragraphs>68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Radka Hrudíková</dc:creator>
  <cp:lastModifiedBy>Radka Hrudíková</cp:lastModifiedBy>
  <cp:revision>1</cp:revision>
  <dcterms:created xsi:type="dcterms:W3CDTF">2025-10-12T09:06:00Z</dcterms:created>
  <dcterms:modified xsi:type="dcterms:W3CDTF">2025-10-12T19:12:59Z</dcterms:modified>
</cp:coreProperties>
</file>