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1" r:id="rId4"/>
    <p:sldId id="272" r:id="rId5"/>
    <p:sldId id="275" r:id="rId6"/>
    <p:sldId id="273" r:id="rId7"/>
    <p:sldId id="274" r:id="rId8"/>
    <p:sldId id="258" r:id="rId9"/>
    <p:sldId id="268" r:id="rId10"/>
    <p:sldId id="259" r:id="rId11"/>
    <p:sldId id="267" r:id="rId12"/>
    <p:sldId id="265" r:id="rId13"/>
    <p:sldId id="266" r:id="rId14"/>
    <p:sldId id="262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F3A51-82D0-3D57-B205-ACDED8B6B366}" v="4" dt="2025-04-24T12:33:06.712"/>
    <p1510:client id="{8FEE2E9E-CA96-221A-1031-5D6133C445E1}" v="25" dt="2025-04-23T18:22:51.129"/>
    <p1510:client id="{C78C84D2-867C-3D32-D73C-29CB8D50261E}" v="20" dt="2025-04-23T17:58:34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Holec" userId="S::jakub.holec@zskunratice.cz::8b769897-bd88-4270-8bab-59178f51c235" providerId="AD" clId="Web-{8FEE2E9E-CA96-221A-1031-5D6133C445E1}"/>
    <pc:docChg chg="addSld modSld">
      <pc:chgData name="Jakub Holec" userId="S::jakub.holec@zskunratice.cz::8b769897-bd88-4270-8bab-59178f51c235" providerId="AD" clId="Web-{8FEE2E9E-CA96-221A-1031-5D6133C445E1}" dt="2025-04-23T18:22:51.129" v="21" actId="1076"/>
      <pc:docMkLst>
        <pc:docMk/>
      </pc:docMkLst>
      <pc:sldChg chg="addSp delSp modSp add replId">
        <pc:chgData name="Jakub Holec" userId="S::jakub.holec@zskunratice.cz::8b769897-bd88-4270-8bab-59178f51c235" providerId="AD" clId="Web-{8FEE2E9E-CA96-221A-1031-5D6133C445E1}" dt="2025-04-23T18:22:51.129" v="21" actId="1076"/>
        <pc:sldMkLst>
          <pc:docMk/>
          <pc:sldMk cId="2229463598" sldId="275"/>
        </pc:sldMkLst>
        <pc:spChg chg="add del mod">
          <ac:chgData name="Jakub Holec" userId="S::jakub.holec@zskunratice.cz::8b769897-bd88-4270-8bab-59178f51c235" providerId="AD" clId="Web-{8FEE2E9E-CA96-221A-1031-5D6133C445E1}" dt="2025-04-23T18:21:48.987" v="2"/>
          <ac:spMkLst>
            <pc:docMk/>
            <pc:sldMk cId="2229463598" sldId="275"/>
            <ac:spMk id="4" creationId="{9027FE1A-BF80-623B-875F-89F25DC9B864}"/>
          </ac:spMkLst>
        </pc:spChg>
        <pc:spChg chg="add del mod">
          <ac:chgData name="Jakub Holec" userId="S::jakub.holec@zskunratice.cz::8b769897-bd88-4270-8bab-59178f51c235" providerId="AD" clId="Web-{8FEE2E9E-CA96-221A-1031-5D6133C445E1}" dt="2025-04-23T18:22:00.097" v="6"/>
          <ac:spMkLst>
            <pc:docMk/>
            <pc:sldMk cId="2229463598" sldId="275"/>
            <ac:spMk id="8" creationId="{032C82C2-7CC8-9667-6A35-47D496266A3B}"/>
          </ac:spMkLst>
        </pc:spChg>
        <pc:picChg chg="del">
          <ac:chgData name="Jakub Holec" userId="S::jakub.holec@zskunratice.cz::8b769897-bd88-4270-8bab-59178f51c235" providerId="AD" clId="Web-{8FEE2E9E-CA96-221A-1031-5D6133C445E1}" dt="2025-04-23T18:21:48.159" v="1"/>
          <ac:picMkLst>
            <pc:docMk/>
            <pc:sldMk cId="2229463598" sldId="275"/>
            <ac:picMk id="5" creationId="{C8375A68-ABA8-EB6E-9CB8-520460364478}"/>
          </ac:picMkLst>
        </pc:picChg>
        <pc:picChg chg="add del mod ord">
          <ac:chgData name="Jakub Holec" userId="S::jakub.holec@zskunratice.cz::8b769897-bd88-4270-8bab-59178f51c235" providerId="AD" clId="Web-{8FEE2E9E-CA96-221A-1031-5D6133C445E1}" dt="2025-04-23T18:21:56.456" v="5"/>
          <ac:picMkLst>
            <pc:docMk/>
            <pc:sldMk cId="2229463598" sldId="275"/>
            <ac:picMk id="6" creationId="{978BE7EC-1037-3344-D3ED-164E4DAA038D}"/>
          </ac:picMkLst>
        </pc:picChg>
        <pc:picChg chg="add del mod">
          <ac:chgData name="Jakub Holec" userId="S::jakub.holec@zskunratice.cz::8b769897-bd88-4270-8bab-59178f51c235" providerId="AD" clId="Web-{8FEE2E9E-CA96-221A-1031-5D6133C445E1}" dt="2025-04-23T18:22:39.754" v="16"/>
          <ac:picMkLst>
            <pc:docMk/>
            <pc:sldMk cId="2229463598" sldId="275"/>
            <ac:picMk id="9" creationId="{A5EDC209-C875-12C1-41C5-F981CACC8FBA}"/>
          </ac:picMkLst>
        </pc:picChg>
        <pc:picChg chg="add mod">
          <ac:chgData name="Jakub Holec" userId="S::jakub.holec@zskunratice.cz::8b769897-bd88-4270-8bab-59178f51c235" providerId="AD" clId="Web-{8FEE2E9E-CA96-221A-1031-5D6133C445E1}" dt="2025-04-23T18:22:51.129" v="21" actId="1076"/>
          <ac:picMkLst>
            <pc:docMk/>
            <pc:sldMk cId="2229463598" sldId="275"/>
            <ac:picMk id="10" creationId="{6A501A7D-7A53-9549-B628-30EBCEF3A080}"/>
          </ac:picMkLst>
        </pc:picChg>
      </pc:sldChg>
    </pc:docChg>
  </pc:docChgLst>
  <pc:docChgLst>
    <pc:chgData name="Petr Holub" userId="S::petr.holub@zskunratice.cz::88aa58b9-7354-4525-9e54-d188f6bb88ac" providerId="AD" clId="Web-{98CF0760-579E-0094-49CC-89AF93166A97}"/>
    <pc:docChg chg="addSld delSld modSld sldOrd">
      <pc:chgData name="Petr Holub" userId="S::petr.holub@zskunratice.cz::88aa58b9-7354-4525-9e54-d188f6bb88ac" providerId="AD" clId="Web-{98CF0760-579E-0094-49CC-89AF93166A97}" dt="2024-05-21T05:28:02.559" v="35" actId="20577"/>
      <pc:docMkLst>
        <pc:docMk/>
      </pc:docMkLst>
      <pc:sldChg chg="ord">
        <pc:chgData name="Petr Holub" userId="S::petr.holub@zskunratice.cz::88aa58b9-7354-4525-9e54-d188f6bb88ac" providerId="AD" clId="Web-{98CF0760-579E-0094-49CC-89AF93166A97}" dt="2024-05-21T05:21:24.142" v="0"/>
        <pc:sldMkLst>
          <pc:docMk/>
          <pc:sldMk cId="3304079291" sldId="257"/>
        </pc:sldMkLst>
      </pc:sldChg>
      <pc:sldChg chg="modSp ord">
        <pc:chgData name="Petr Holub" userId="S::petr.holub@zskunratice.cz::88aa58b9-7354-4525-9e54-d188f6bb88ac" providerId="AD" clId="Web-{98CF0760-579E-0094-49CC-89AF93166A97}" dt="2024-05-21T05:28:02.559" v="35" actId="20577"/>
        <pc:sldMkLst>
          <pc:docMk/>
          <pc:sldMk cId="3918927551" sldId="258"/>
        </pc:sldMkLst>
      </pc:sldChg>
      <pc:sldChg chg="add del">
        <pc:chgData name="Petr Holub" userId="S::petr.holub@zskunratice.cz::88aa58b9-7354-4525-9e54-d188f6bb88ac" providerId="AD" clId="Web-{98CF0760-579E-0094-49CC-89AF93166A97}" dt="2024-05-21T05:21:31.877" v="7"/>
        <pc:sldMkLst>
          <pc:docMk/>
          <pc:sldMk cId="2468828656" sldId="259"/>
        </pc:sldMkLst>
      </pc:sldChg>
      <pc:sldChg chg="add del">
        <pc:chgData name="Petr Holub" userId="S::petr.holub@zskunratice.cz::88aa58b9-7354-4525-9e54-d188f6bb88ac" providerId="AD" clId="Web-{98CF0760-579E-0094-49CC-89AF93166A97}" dt="2024-05-21T05:21:31.908" v="12"/>
        <pc:sldMkLst>
          <pc:docMk/>
          <pc:sldMk cId="606897868" sldId="260"/>
        </pc:sldMkLst>
      </pc:sldChg>
      <pc:sldChg chg="add del">
        <pc:chgData name="Petr Holub" userId="S::petr.holub@zskunratice.cz::88aa58b9-7354-4525-9e54-d188f6bb88ac" providerId="AD" clId="Web-{98CF0760-579E-0094-49CC-89AF93166A97}" dt="2024-05-21T05:21:31.892" v="11"/>
        <pc:sldMkLst>
          <pc:docMk/>
          <pc:sldMk cId="1229871650" sldId="262"/>
        </pc:sldMkLst>
      </pc:sldChg>
      <pc:sldChg chg="add del">
        <pc:chgData name="Petr Holub" userId="S::petr.holub@zskunratice.cz::88aa58b9-7354-4525-9e54-d188f6bb88ac" providerId="AD" clId="Web-{98CF0760-579E-0094-49CC-89AF93166A97}" dt="2024-05-21T05:21:31.892" v="9"/>
        <pc:sldMkLst>
          <pc:docMk/>
          <pc:sldMk cId="2000737870" sldId="265"/>
        </pc:sldMkLst>
      </pc:sldChg>
      <pc:sldChg chg="add del">
        <pc:chgData name="Petr Holub" userId="S::petr.holub@zskunratice.cz::88aa58b9-7354-4525-9e54-d188f6bb88ac" providerId="AD" clId="Web-{98CF0760-579E-0094-49CC-89AF93166A97}" dt="2024-05-21T05:21:31.892" v="10"/>
        <pc:sldMkLst>
          <pc:docMk/>
          <pc:sldMk cId="3383294343" sldId="266"/>
        </pc:sldMkLst>
      </pc:sldChg>
      <pc:sldChg chg="add del">
        <pc:chgData name="Petr Holub" userId="S::petr.holub@zskunratice.cz::88aa58b9-7354-4525-9e54-d188f6bb88ac" providerId="AD" clId="Web-{98CF0760-579E-0094-49CC-89AF93166A97}" dt="2024-05-21T05:21:31.892" v="8"/>
        <pc:sldMkLst>
          <pc:docMk/>
          <pc:sldMk cId="431619830" sldId="267"/>
        </pc:sldMkLst>
      </pc:sldChg>
    </pc:docChg>
  </pc:docChgLst>
  <pc:docChgLst>
    <pc:chgData name="Petr Holub" userId="S::petr.holub@zskunratice.cz::88aa58b9-7354-4525-9e54-d188f6bb88ac" providerId="AD" clId="Web-{DB9E3173-80B7-45EC-BDEE-F61F8AA1CA06}"/>
    <pc:docChg chg="addSld delSld modSld sldOrd">
      <pc:chgData name="Petr Holub" userId="S::petr.holub@zskunratice.cz::88aa58b9-7354-4525-9e54-d188f6bb88ac" providerId="AD" clId="Web-{DB9E3173-80B7-45EC-BDEE-F61F8AA1CA06}" dt="2023-05-15T16:44:41.497" v="184" actId="20577"/>
      <pc:docMkLst>
        <pc:docMk/>
      </pc:docMkLst>
      <pc:sldChg chg="modSp del">
        <pc:chgData name="Petr Holub" userId="S::petr.holub@zskunratice.cz::88aa58b9-7354-4525-9e54-d188f6bb88ac" providerId="AD" clId="Web-{DB9E3173-80B7-45EC-BDEE-F61F8AA1CA06}" dt="2023-05-15T16:39:59.254" v="134"/>
        <pc:sldMkLst>
          <pc:docMk/>
          <pc:sldMk cId="109857222" sldId="256"/>
        </pc:sldMkLst>
      </pc:sldChg>
      <pc:sldChg chg="modSp new">
        <pc:chgData name="Petr Holub" userId="S::petr.holub@zskunratice.cz::88aa58b9-7354-4525-9e54-d188f6bb88ac" providerId="AD" clId="Web-{DB9E3173-80B7-45EC-BDEE-F61F8AA1CA06}" dt="2023-05-15T16:11:25.944" v="6" actId="20577"/>
        <pc:sldMkLst>
          <pc:docMk/>
          <pc:sldMk cId="3304079291" sldId="257"/>
        </pc:sldMkLst>
      </pc:sldChg>
      <pc:sldChg chg="modSp new">
        <pc:chgData name="Petr Holub" userId="S::petr.holub@zskunratice.cz::88aa58b9-7354-4525-9e54-d188f6bb88ac" providerId="AD" clId="Web-{DB9E3173-80B7-45EC-BDEE-F61F8AA1CA06}" dt="2023-05-15T16:28:41.134" v="33" actId="20577"/>
        <pc:sldMkLst>
          <pc:docMk/>
          <pc:sldMk cId="3918927551" sldId="258"/>
        </pc:sldMkLst>
      </pc:sldChg>
      <pc:sldChg chg="add del replId">
        <pc:chgData name="Petr Holub" userId="S::petr.holub@zskunratice.cz::88aa58b9-7354-4525-9e54-d188f6bb88ac" providerId="AD" clId="Web-{DB9E3173-80B7-45EC-BDEE-F61F8AA1CA06}" dt="2023-05-15T16:11:34.647" v="8"/>
        <pc:sldMkLst>
          <pc:docMk/>
          <pc:sldMk cId="4003832745" sldId="258"/>
        </pc:sldMkLst>
      </pc:sldChg>
      <pc:sldChg chg="addSp delSp modSp new mod setBg setClrOvrMap">
        <pc:chgData name="Petr Holub" userId="S::petr.holub@zskunratice.cz::88aa58b9-7354-4525-9e54-d188f6bb88ac" providerId="AD" clId="Web-{DB9E3173-80B7-45EC-BDEE-F61F8AA1CA06}" dt="2023-05-15T16:29:04.994" v="49"/>
        <pc:sldMkLst>
          <pc:docMk/>
          <pc:sldMk cId="2468828656" sldId="259"/>
        </pc:sldMkLst>
      </pc:sldChg>
      <pc:sldChg chg="addSp delSp modSp new mod setBg">
        <pc:chgData name="Petr Holub" userId="S::petr.holub@zskunratice.cz::88aa58b9-7354-4525-9e54-d188f6bb88ac" providerId="AD" clId="Web-{DB9E3173-80B7-45EC-BDEE-F61F8AA1CA06}" dt="2023-05-15T16:30:10.152" v="65" actId="20577"/>
        <pc:sldMkLst>
          <pc:docMk/>
          <pc:sldMk cId="606897868" sldId="260"/>
        </pc:sldMkLst>
      </pc:sldChg>
      <pc:sldChg chg="addSp delSp modSp new del mod setBg">
        <pc:chgData name="Petr Holub" userId="S::petr.holub@zskunratice.cz::88aa58b9-7354-4525-9e54-d188f6bb88ac" providerId="AD" clId="Web-{DB9E3173-80B7-45EC-BDEE-F61F8AA1CA06}" dt="2023-05-15T16:39:48.644" v="131"/>
        <pc:sldMkLst>
          <pc:docMk/>
          <pc:sldMk cId="2292497718" sldId="261"/>
        </pc:sldMkLst>
      </pc:sldChg>
      <pc:sldChg chg="addSp delSp modSp new mod ord setBg">
        <pc:chgData name="Petr Holub" userId="S::petr.holub@zskunratice.cz::88aa58b9-7354-4525-9e54-d188f6bb88ac" providerId="AD" clId="Web-{DB9E3173-80B7-45EC-BDEE-F61F8AA1CA06}" dt="2023-05-15T16:37:12.139" v="87" actId="20577"/>
        <pc:sldMkLst>
          <pc:docMk/>
          <pc:sldMk cId="1229871650" sldId="262"/>
        </pc:sldMkLst>
      </pc:sldChg>
      <pc:sldChg chg="addSp delSp modSp new del mod setBg">
        <pc:chgData name="Petr Holub" userId="S::petr.holub@zskunratice.cz::88aa58b9-7354-4525-9e54-d188f6bb88ac" providerId="AD" clId="Web-{DB9E3173-80B7-45EC-BDEE-F61F8AA1CA06}" dt="2023-05-15T16:42:12.961" v="160"/>
        <pc:sldMkLst>
          <pc:docMk/>
          <pc:sldMk cId="2090265631" sldId="263"/>
        </pc:sldMkLst>
      </pc:sldChg>
      <pc:sldChg chg="addSp delSp modSp new del">
        <pc:chgData name="Petr Holub" userId="S::petr.holub@zskunratice.cz::88aa58b9-7354-4525-9e54-d188f6bb88ac" providerId="AD" clId="Web-{DB9E3173-80B7-45EC-BDEE-F61F8AA1CA06}" dt="2023-05-15T16:39:54.160" v="133"/>
        <pc:sldMkLst>
          <pc:docMk/>
          <pc:sldMk cId="1776454450" sldId="264"/>
        </pc:sldMkLst>
      </pc:sldChg>
      <pc:sldChg chg="addSp delSp modSp add replId">
        <pc:chgData name="Petr Holub" userId="S::petr.holub@zskunratice.cz::88aa58b9-7354-4525-9e54-d188f6bb88ac" providerId="AD" clId="Web-{DB9E3173-80B7-45EC-BDEE-F61F8AA1CA06}" dt="2023-05-15T16:39:14.065" v="118" actId="20577"/>
        <pc:sldMkLst>
          <pc:docMk/>
          <pc:sldMk cId="2000737870" sldId="265"/>
        </pc:sldMkLst>
      </pc:sldChg>
      <pc:sldChg chg="addSp delSp modSp add replId">
        <pc:chgData name="Petr Holub" userId="S::petr.holub@zskunratice.cz::88aa58b9-7354-4525-9e54-d188f6bb88ac" providerId="AD" clId="Web-{DB9E3173-80B7-45EC-BDEE-F61F8AA1CA06}" dt="2023-05-15T16:42:10.852" v="159" actId="1076"/>
        <pc:sldMkLst>
          <pc:docMk/>
          <pc:sldMk cId="3383294343" sldId="266"/>
        </pc:sldMkLst>
      </pc:sldChg>
      <pc:sldChg chg="addSp delSp modSp add ord replId">
        <pc:chgData name="Petr Holub" userId="S::petr.holub@zskunratice.cz::88aa58b9-7354-4525-9e54-d188f6bb88ac" providerId="AD" clId="Web-{DB9E3173-80B7-45EC-BDEE-F61F8AA1CA06}" dt="2023-05-15T16:39:52.066" v="132"/>
        <pc:sldMkLst>
          <pc:docMk/>
          <pc:sldMk cId="431619830" sldId="267"/>
        </pc:sldMkLst>
      </pc:sldChg>
      <pc:sldChg chg="addSp delSp modSp new ord">
        <pc:chgData name="Petr Holub" userId="S::petr.holub@zskunratice.cz::88aa58b9-7354-4525-9e54-d188f6bb88ac" providerId="AD" clId="Web-{DB9E3173-80B7-45EC-BDEE-F61F8AA1CA06}" dt="2023-05-15T16:44:41.497" v="184" actId="20577"/>
        <pc:sldMkLst>
          <pc:docMk/>
          <pc:sldMk cId="4153388639" sldId="268"/>
        </pc:sldMkLst>
      </pc:sldChg>
    </pc:docChg>
  </pc:docChgLst>
  <pc:docChgLst>
    <pc:chgData name="Petr Holub" userId="S::petr.holub@zskunratice.cz::88aa58b9-7354-4525-9e54-d188f6bb88ac" providerId="AD" clId="Web-{6D1FC8D5-23F5-ECA4-8A2B-66D661980416}"/>
    <pc:docChg chg="modSld">
      <pc:chgData name="Petr Holub" userId="S::petr.holub@zskunratice.cz::88aa58b9-7354-4525-9e54-d188f6bb88ac" providerId="AD" clId="Web-{6D1FC8D5-23F5-ECA4-8A2B-66D661980416}" dt="2025-02-10T17:35:15.615" v="0"/>
      <pc:docMkLst>
        <pc:docMk/>
      </pc:docMkLst>
      <pc:sldChg chg="mod modShow">
        <pc:chgData name="Petr Holub" userId="S::petr.holub@zskunratice.cz::88aa58b9-7354-4525-9e54-d188f6bb88ac" providerId="AD" clId="Web-{6D1FC8D5-23F5-ECA4-8A2B-66D661980416}" dt="2025-02-10T17:35:15.615" v="0"/>
        <pc:sldMkLst>
          <pc:docMk/>
          <pc:sldMk cId="4153388639" sldId="268"/>
        </pc:sldMkLst>
      </pc:sldChg>
    </pc:docChg>
  </pc:docChgLst>
  <pc:docChgLst>
    <pc:chgData name="Petr Holub" userId="S::petr.holub@zskunratice.cz::88aa58b9-7354-4525-9e54-d188f6bb88ac" providerId="AD" clId="Web-{C78C84D2-867C-3D32-D73C-29CB8D50261E}"/>
    <pc:docChg chg="modSld">
      <pc:chgData name="Petr Holub" userId="S::petr.holub@zskunratice.cz::88aa58b9-7354-4525-9e54-d188f6bb88ac" providerId="AD" clId="Web-{C78C84D2-867C-3D32-D73C-29CB8D50261E}" dt="2025-04-23T17:58:34.650" v="18"/>
      <pc:docMkLst>
        <pc:docMk/>
      </pc:docMkLst>
      <pc:sldChg chg="mod modShow">
        <pc:chgData name="Petr Holub" userId="S::petr.holub@zskunratice.cz::88aa58b9-7354-4525-9e54-d188f6bb88ac" providerId="AD" clId="Web-{C78C84D2-867C-3D32-D73C-29CB8D50261E}" dt="2025-04-23T17:58:34.650" v="18"/>
        <pc:sldMkLst>
          <pc:docMk/>
          <pc:sldMk cId="3304079291" sldId="257"/>
        </pc:sldMkLst>
      </pc:sldChg>
      <pc:sldChg chg="modSp mod modShow">
        <pc:chgData name="Petr Holub" userId="S::petr.holub@zskunratice.cz::88aa58b9-7354-4525-9e54-d188f6bb88ac" providerId="AD" clId="Web-{C78C84D2-867C-3D32-D73C-29CB8D50261E}" dt="2025-04-23T17:58:34.650" v="17"/>
        <pc:sldMkLst>
          <pc:docMk/>
          <pc:sldMk cId="3918927551" sldId="258"/>
        </pc:sldMkLst>
        <pc:spChg chg="mod">
          <ac:chgData name="Petr Holub" userId="S::petr.holub@zskunratice.cz::88aa58b9-7354-4525-9e54-d188f6bb88ac" providerId="AD" clId="Web-{C78C84D2-867C-3D32-D73C-29CB8D50261E}" dt="2025-04-23T17:58:10.118" v="10" actId="20577"/>
          <ac:spMkLst>
            <pc:docMk/>
            <pc:sldMk cId="3918927551" sldId="258"/>
            <ac:spMk id="3" creationId="{C7ABC88B-B461-4C18-7034-B2060A87737B}"/>
          </ac:spMkLst>
        </pc:spChg>
      </pc:sldChg>
      <pc:sldChg chg="modSp">
        <pc:chgData name="Petr Holub" userId="S::petr.holub@zskunratice.cz::88aa58b9-7354-4525-9e54-d188f6bb88ac" providerId="AD" clId="Web-{C78C84D2-867C-3D32-D73C-29CB8D50261E}" dt="2025-04-23T17:58:00.961" v="9" actId="20577"/>
        <pc:sldMkLst>
          <pc:docMk/>
          <pc:sldMk cId="606897868" sldId="260"/>
        </pc:sldMkLst>
        <pc:spChg chg="mod">
          <ac:chgData name="Petr Holub" userId="S::petr.holub@zskunratice.cz::88aa58b9-7354-4525-9e54-d188f6bb88ac" providerId="AD" clId="Web-{C78C84D2-867C-3D32-D73C-29CB8D50261E}" dt="2025-04-23T17:58:00.961" v="9" actId="20577"/>
          <ac:spMkLst>
            <pc:docMk/>
            <pc:sldMk cId="606897868" sldId="260"/>
            <ac:spMk id="2" creationId="{CDC22C4E-C54A-8954-EF0E-9492A02DA922}"/>
          </ac:spMkLst>
        </pc:spChg>
      </pc:sldChg>
      <pc:sldChg chg="modSp">
        <pc:chgData name="Petr Holub" userId="S::petr.holub@zskunratice.cz::88aa58b9-7354-4525-9e54-d188f6bb88ac" providerId="AD" clId="Web-{C78C84D2-867C-3D32-D73C-29CB8D50261E}" dt="2025-04-23T17:57:56.805" v="7" actId="20577"/>
        <pc:sldMkLst>
          <pc:docMk/>
          <pc:sldMk cId="1229871650" sldId="262"/>
        </pc:sldMkLst>
        <pc:spChg chg="mod">
          <ac:chgData name="Petr Holub" userId="S::petr.holub@zskunratice.cz::88aa58b9-7354-4525-9e54-d188f6bb88ac" providerId="AD" clId="Web-{C78C84D2-867C-3D32-D73C-29CB8D50261E}" dt="2025-04-23T17:57:56.805" v="7" actId="20577"/>
          <ac:spMkLst>
            <pc:docMk/>
            <pc:sldMk cId="1229871650" sldId="262"/>
            <ac:spMk id="2" creationId="{7EACDC75-24C9-4A8E-26BE-CB057C59E743}"/>
          </ac:spMkLst>
        </pc:spChg>
      </pc:sldChg>
      <pc:sldChg chg="modSp">
        <pc:chgData name="Petr Holub" userId="S::petr.holub@zskunratice.cz::88aa58b9-7354-4525-9e54-d188f6bb88ac" providerId="AD" clId="Web-{C78C84D2-867C-3D32-D73C-29CB8D50261E}" dt="2025-04-23T17:57:48.305" v="3" actId="20577"/>
        <pc:sldMkLst>
          <pc:docMk/>
          <pc:sldMk cId="2000737870" sldId="265"/>
        </pc:sldMkLst>
        <pc:spChg chg="mod">
          <ac:chgData name="Petr Holub" userId="S::petr.holub@zskunratice.cz::88aa58b9-7354-4525-9e54-d188f6bb88ac" providerId="AD" clId="Web-{C78C84D2-867C-3D32-D73C-29CB8D50261E}" dt="2025-04-23T17:57:48.305" v="3" actId="20577"/>
          <ac:spMkLst>
            <pc:docMk/>
            <pc:sldMk cId="2000737870" sldId="265"/>
            <ac:spMk id="2" creationId="{7EACDC75-24C9-4A8E-26BE-CB057C59E743}"/>
          </ac:spMkLst>
        </pc:spChg>
      </pc:sldChg>
      <pc:sldChg chg="modSp">
        <pc:chgData name="Petr Holub" userId="S::petr.holub@zskunratice.cz::88aa58b9-7354-4525-9e54-d188f6bb88ac" providerId="AD" clId="Web-{C78C84D2-867C-3D32-D73C-29CB8D50261E}" dt="2025-04-23T17:57:53.117" v="5" actId="20577"/>
        <pc:sldMkLst>
          <pc:docMk/>
          <pc:sldMk cId="3383294343" sldId="266"/>
        </pc:sldMkLst>
        <pc:spChg chg="mod">
          <ac:chgData name="Petr Holub" userId="S::petr.holub@zskunratice.cz::88aa58b9-7354-4525-9e54-d188f6bb88ac" providerId="AD" clId="Web-{C78C84D2-867C-3D32-D73C-29CB8D50261E}" dt="2025-04-23T17:57:53.117" v="5" actId="20577"/>
          <ac:spMkLst>
            <pc:docMk/>
            <pc:sldMk cId="3383294343" sldId="266"/>
            <ac:spMk id="2" creationId="{7EACDC75-24C9-4A8E-26BE-CB057C59E743}"/>
          </ac:spMkLst>
        </pc:spChg>
      </pc:sldChg>
      <pc:sldChg chg="modSp">
        <pc:chgData name="Petr Holub" userId="S::petr.holub@zskunratice.cz::88aa58b9-7354-4525-9e54-d188f6bb88ac" providerId="AD" clId="Web-{C78C84D2-867C-3D32-D73C-29CB8D50261E}" dt="2025-04-23T17:57:41.257" v="1" actId="20577"/>
        <pc:sldMkLst>
          <pc:docMk/>
          <pc:sldMk cId="431619830" sldId="267"/>
        </pc:sldMkLst>
        <pc:spChg chg="mod">
          <ac:chgData name="Petr Holub" userId="S::petr.holub@zskunratice.cz::88aa58b9-7354-4525-9e54-d188f6bb88ac" providerId="AD" clId="Web-{C78C84D2-867C-3D32-D73C-29CB8D50261E}" dt="2025-04-23T17:57:41.257" v="1" actId="20577"/>
          <ac:spMkLst>
            <pc:docMk/>
            <pc:sldMk cId="431619830" sldId="267"/>
            <ac:spMk id="2" creationId="{7EACDC75-24C9-4A8E-26BE-CB057C59E743}"/>
          </ac:spMkLst>
        </pc:spChg>
      </pc:sldChg>
      <pc:sldChg chg="mod modShow">
        <pc:chgData name="Petr Holub" userId="S::petr.holub@zskunratice.cz::88aa58b9-7354-4525-9e54-d188f6bb88ac" providerId="AD" clId="Web-{C78C84D2-867C-3D32-D73C-29CB8D50261E}" dt="2025-04-23T17:58:20.603" v="11"/>
        <pc:sldMkLst>
          <pc:docMk/>
          <pc:sldMk cId="4153388639" sldId="268"/>
        </pc:sldMkLst>
      </pc:sldChg>
      <pc:sldChg chg="mod modShow">
        <pc:chgData name="Petr Holub" userId="S::petr.holub@zskunratice.cz::88aa58b9-7354-4525-9e54-d188f6bb88ac" providerId="AD" clId="Web-{C78C84D2-867C-3D32-D73C-29CB8D50261E}" dt="2025-04-23T17:58:34.275" v="12"/>
        <pc:sldMkLst>
          <pc:docMk/>
          <pc:sldMk cId="1274535321" sldId="269"/>
        </pc:sldMkLst>
      </pc:sldChg>
      <pc:sldChg chg="mod modShow">
        <pc:chgData name="Petr Holub" userId="S::petr.holub@zskunratice.cz::88aa58b9-7354-4525-9e54-d188f6bb88ac" providerId="AD" clId="Web-{C78C84D2-867C-3D32-D73C-29CB8D50261E}" dt="2025-04-23T17:58:34.322" v="13"/>
        <pc:sldMkLst>
          <pc:docMk/>
          <pc:sldMk cId="2304476001" sldId="271"/>
        </pc:sldMkLst>
      </pc:sldChg>
      <pc:sldChg chg="mod modShow">
        <pc:chgData name="Petr Holub" userId="S::petr.holub@zskunratice.cz::88aa58b9-7354-4525-9e54-d188f6bb88ac" providerId="AD" clId="Web-{C78C84D2-867C-3D32-D73C-29CB8D50261E}" dt="2025-04-23T17:58:34.369" v="14"/>
        <pc:sldMkLst>
          <pc:docMk/>
          <pc:sldMk cId="3284425050" sldId="272"/>
        </pc:sldMkLst>
      </pc:sldChg>
      <pc:sldChg chg="mod modShow">
        <pc:chgData name="Petr Holub" userId="S::petr.holub@zskunratice.cz::88aa58b9-7354-4525-9e54-d188f6bb88ac" providerId="AD" clId="Web-{C78C84D2-867C-3D32-D73C-29CB8D50261E}" dt="2025-04-23T17:58:34.400" v="15"/>
        <pc:sldMkLst>
          <pc:docMk/>
          <pc:sldMk cId="3910501818" sldId="273"/>
        </pc:sldMkLst>
      </pc:sldChg>
      <pc:sldChg chg="mod modShow">
        <pc:chgData name="Petr Holub" userId="S::petr.holub@zskunratice.cz::88aa58b9-7354-4525-9e54-d188f6bb88ac" providerId="AD" clId="Web-{C78C84D2-867C-3D32-D73C-29CB8D50261E}" dt="2025-04-23T17:58:34.588" v="16"/>
        <pc:sldMkLst>
          <pc:docMk/>
          <pc:sldMk cId="1842793582" sldId="274"/>
        </pc:sldMkLst>
      </pc:sldChg>
    </pc:docChg>
  </pc:docChgLst>
  <pc:docChgLst>
    <pc:chgData name="Petr Holub" userId="S::petr.holub@zskunratice.cz::88aa58b9-7354-4525-9e54-d188f6bb88ac" providerId="AD" clId="Web-{DEFB791B-6BB5-6E72-CEA7-5432342A0CC8}"/>
    <pc:docChg chg="addSld delSld modSld sldOrd">
      <pc:chgData name="Petr Holub" userId="S::petr.holub@zskunratice.cz::88aa58b9-7354-4525-9e54-d188f6bb88ac" providerId="AD" clId="Web-{DEFB791B-6BB5-6E72-CEA7-5432342A0CC8}" dt="2023-05-16T06:08:56.382" v="49" actId="20577"/>
      <pc:docMkLst>
        <pc:docMk/>
      </pc:docMkLst>
      <pc:sldChg chg="modSp add ord replId">
        <pc:chgData name="Petr Holub" userId="S::petr.holub@zskunratice.cz::88aa58b9-7354-4525-9e54-d188f6bb88ac" providerId="AD" clId="Web-{DEFB791B-6BB5-6E72-CEA7-5432342A0CC8}" dt="2023-05-16T05:58:40.207" v="6" actId="20577"/>
        <pc:sldMkLst>
          <pc:docMk/>
          <pc:sldMk cId="1274535321" sldId="269"/>
        </pc:sldMkLst>
      </pc:sldChg>
      <pc:sldChg chg="new del">
        <pc:chgData name="Petr Holub" userId="S::petr.holub@zskunratice.cz::88aa58b9-7354-4525-9e54-d188f6bb88ac" providerId="AD" clId="Web-{DEFB791B-6BB5-6E72-CEA7-5432342A0CC8}" dt="2023-05-16T05:58:32.800" v="1"/>
        <pc:sldMkLst>
          <pc:docMk/>
          <pc:sldMk cId="2727229050" sldId="269"/>
        </pc:sldMkLst>
      </pc:sldChg>
      <pc:sldChg chg="new del">
        <pc:chgData name="Petr Holub" userId="S::petr.holub@zskunratice.cz::88aa58b9-7354-4525-9e54-d188f6bb88ac" providerId="AD" clId="Web-{DEFB791B-6BB5-6E72-CEA7-5432342A0CC8}" dt="2023-05-16T05:58:46.348" v="10"/>
        <pc:sldMkLst>
          <pc:docMk/>
          <pc:sldMk cId="3755708439" sldId="270"/>
        </pc:sldMkLst>
      </pc:sldChg>
      <pc:sldChg chg="addSp delSp modSp add replId">
        <pc:chgData name="Petr Holub" userId="S::petr.holub@zskunratice.cz::88aa58b9-7354-4525-9e54-d188f6bb88ac" providerId="AD" clId="Web-{DEFB791B-6BB5-6E72-CEA7-5432342A0CC8}" dt="2023-05-16T05:59:48.615" v="17" actId="20577"/>
        <pc:sldMkLst>
          <pc:docMk/>
          <pc:sldMk cId="2304476001" sldId="271"/>
        </pc:sldMkLst>
      </pc:sldChg>
      <pc:sldChg chg="addSp delSp modSp add replId">
        <pc:chgData name="Petr Holub" userId="S::petr.holub@zskunratice.cz::88aa58b9-7354-4525-9e54-d188f6bb88ac" providerId="AD" clId="Web-{DEFB791B-6BB5-6E72-CEA7-5432342A0CC8}" dt="2023-05-16T06:00:04.475" v="22"/>
        <pc:sldMkLst>
          <pc:docMk/>
          <pc:sldMk cId="3284425050" sldId="272"/>
        </pc:sldMkLst>
      </pc:sldChg>
      <pc:sldChg chg="add del replId">
        <pc:chgData name="Petr Holub" userId="S::petr.holub@zskunratice.cz::88aa58b9-7354-4525-9e54-d188f6bb88ac" providerId="AD" clId="Web-{DEFB791B-6BB5-6E72-CEA7-5432342A0CC8}" dt="2023-05-16T05:59:50.381" v="18"/>
        <pc:sldMkLst>
          <pc:docMk/>
          <pc:sldMk cId="3762743051" sldId="272"/>
        </pc:sldMkLst>
      </pc:sldChg>
      <pc:sldChg chg="addSp delSp modSp add replId">
        <pc:chgData name="Petr Holub" userId="S::petr.holub@zskunratice.cz::88aa58b9-7354-4525-9e54-d188f6bb88ac" providerId="AD" clId="Web-{DEFB791B-6BB5-6E72-CEA7-5432342A0CC8}" dt="2023-05-16T06:00:20.679" v="26"/>
        <pc:sldMkLst>
          <pc:docMk/>
          <pc:sldMk cId="3910501818" sldId="273"/>
        </pc:sldMkLst>
      </pc:sldChg>
      <pc:sldChg chg="addSp delSp modSp new mod setBg">
        <pc:chgData name="Petr Holub" userId="S::petr.holub@zskunratice.cz::88aa58b9-7354-4525-9e54-d188f6bb88ac" providerId="AD" clId="Web-{DEFB791B-6BB5-6E72-CEA7-5432342A0CC8}" dt="2023-05-16T06:08:56.382" v="49" actId="20577"/>
        <pc:sldMkLst>
          <pc:docMk/>
          <pc:sldMk cId="1842793582" sldId="274"/>
        </pc:sldMkLst>
      </pc:sldChg>
    </pc:docChg>
  </pc:docChgLst>
  <pc:docChgLst>
    <pc:chgData name="Jakub Holec" userId="S::jakub.holec@zskunratice.cz::8b769897-bd88-4270-8bab-59178f51c235" providerId="AD" clId="Web-{5CCF3A51-82D0-3D57-B205-ACDED8B6B366}"/>
    <pc:docChg chg="modSld">
      <pc:chgData name="Jakub Holec" userId="S::jakub.holec@zskunratice.cz::8b769897-bd88-4270-8bab-59178f51c235" providerId="AD" clId="Web-{5CCF3A51-82D0-3D57-B205-ACDED8B6B366}" dt="2025-04-24T12:33:06.712" v="3"/>
      <pc:docMkLst>
        <pc:docMk/>
      </pc:docMkLst>
      <pc:sldChg chg="mod modShow">
        <pc:chgData name="Jakub Holec" userId="S::jakub.holec@zskunratice.cz::8b769897-bd88-4270-8bab-59178f51c235" providerId="AD" clId="Web-{5CCF3A51-82D0-3D57-B205-ACDED8B6B366}" dt="2025-04-24T12:29:16.468" v="0"/>
        <pc:sldMkLst>
          <pc:docMk/>
          <pc:sldMk cId="1274535321" sldId="269"/>
        </pc:sldMkLst>
      </pc:sldChg>
      <pc:sldChg chg="mod modShow">
        <pc:chgData name="Jakub Holec" userId="S::jakub.holec@zskunratice.cz::8b769897-bd88-4270-8bab-59178f51c235" providerId="AD" clId="Web-{5CCF3A51-82D0-3D57-B205-ACDED8B6B366}" dt="2025-04-24T12:32:57.993" v="1"/>
        <pc:sldMkLst>
          <pc:docMk/>
          <pc:sldMk cId="2304476001" sldId="271"/>
        </pc:sldMkLst>
      </pc:sldChg>
      <pc:sldChg chg="mod modShow">
        <pc:chgData name="Jakub Holec" userId="S::jakub.holec@zskunratice.cz::8b769897-bd88-4270-8bab-59178f51c235" providerId="AD" clId="Web-{5CCF3A51-82D0-3D57-B205-ACDED8B6B366}" dt="2025-04-24T12:33:03.290" v="2"/>
        <pc:sldMkLst>
          <pc:docMk/>
          <pc:sldMk cId="3284425050" sldId="272"/>
        </pc:sldMkLst>
      </pc:sldChg>
      <pc:sldChg chg="mod modShow">
        <pc:chgData name="Jakub Holec" userId="S::jakub.holec@zskunratice.cz::8b769897-bd88-4270-8bab-59178f51c235" providerId="AD" clId="Web-{5CCF3A51-82D0-3D57-B205-ACDED8B6B366}" dt="2025-04-24T12:33:06.712" v="3"/>
        <pc:sldMkLst>
          <pc:docMk/>
          <pc:sldMk cId="2229463598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-iCZElJ8m0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CglhBSwGW8?t=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BA71-874F-0E55-FA47-1FAA2BEC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Ověření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sluchu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BFF5D-7E17-8A46-4351-5EF40E0B3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video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7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63B2-08E0-1030-8030-2C9A8E4B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Zrakové klamy</a:t>
            </a:r>
          </a:p>
        </p:txBody>
      </p:sp>
    </p:spTree>
    <p:extLst>
      <p:ext uri="{BB962C8B-B14F-4D97-AF65-F5344CB8AC3E}">
        <p14:creationId xmlns:p14="http://schemas.microsoft.com/office/powerpoint/2010/main" val="2468828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DC75-24C9-4A8E-26BE-CB057C59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err="1"/>
              <a:t>Helmholtzův</a:t>
            </a:r>
            <a:r>
              <a:rPr lang="en-US" sz="3600"/>
              <a:t> </a:t>
            </a:r>
            <a:r>
              <a:rPr lang="en-US" sz="3600" err="1"/>
              <a:t>klam</a:t>
            </a:r>
            <a:endParaRPr lang="en-US" sz="3600">
              <a:ea typeface="Calibri Light"/>
              <a:cs typeface="Calibri Light"/>
            </a:endParaRPr>
          </a:p>
        </p:txBody>
      </p:sp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D4025B29-F8A8-F595-968E-98A401B40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3406" y="1510506"/>
            <a:ext cx="6905625" cy="3457575"/>
          </a:xfrm>
        </p:spPr>
      </p:pic>
    </p:spTree>
    <p:extLst>
      <p:ext uri="{BB962C8B-B14F-4D97-AF65-F5344CB8AC3E}">
        <p14:creationId xmlns:p14="http://schemas.microsoft.com/office/powerpoint/2010/main" val="43161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DC75-24C9-4A8E-26BE-CB057C59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err="1"/>
              <a:t>Perspektiva</a:t>
            </a:r>
            <a:endParaRPr lang="en-US" sz="3600" kern="1200">
              <a:latin typeface="+mj-lt"/>
              <a:ea typeface="Calibri Light"/>
              <a:cs typeface="Calibri Ligh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6855CAE-1C9D-4561-314F-C368943AF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7044" y="643466"/>
            <a:ext cx="3341243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3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DC75-24C9-4A8E-26BE-CB057C59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err="1"/>
              <a:t>Perspektiva</a:t>
            </a:r>
            <a:endParaRPr lang="en-US" sz="3600" kern="1200">
              <a:latin typeface="+mj-lt"/>
              <a:ea typeface="Calibri Light"/>
              <a:cs typeface="Calibri Light"/>
            </a:endParaRPr>
          </a:p>
        </p:txBody>
      </p:sp>
      <p:pic>
        <p:nvPicPr>
          <p:cNvPr id="9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FDBB6E54-A57F-CBB2-5607-EC9DA442D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2685" y="314599"/>
            <a:ext cx="5623011" cy="5838954"/>
          </a:xfrm>
        </p:spPr>
      </p:pic>
    </p:spTree>
    <p:extLst>
      <p:ext uri="{BB962C8B-B14F-4D97-AF65-F5344CB8AC3E}">
        <p14:creationId xmlns:p14="http://schemas.microsoft.com/office/powerpoint/2010/main" val="3383294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DC75-24C9-4A8E-26BE-CB057C59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cs typeface="Calibri Light"/>
              </a:rPr>
              <a:t>Edgar Rubin</a:t>
            </a:r>
            <a:endParaRPr lang="en-US" sz="3600" kern="120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DCC46FFE-A7AA-46CD-4D5B-196CED657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8796" y="643466"/>
            <a:ext cx="4677740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7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2C4E-C54A-8954-EF0E-9492A02D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err="1">
                <a:cs typeface="Calibri Light"/>
              </a:rPr>
              <a:t>Hermanova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mřížka</a:t>
            </a:r>
            <a:endParaRPr lang="en-US" sz="3600" kern="120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F779C34-757A-2DB0-CCF3-2AD7BA1D3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9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863B2-08E0-1030-8030-2C9A8E4B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err="1">
                <a:solidFill>
                  <a:schemeClr val="bg1">
                    <a:lumMod val="95000"/>
                    <a:lumOff val="5000"/>
                  </a:schemeClr>
                </a:solidFill>
              </a:rPr>
              <a:t>Vady</a:t>
            </a: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err="1">
                <a:solidFill>
                  <a:schemeClr val="bg1">
                    <a:lumMod val="95000"/>
                    <a:lumOff val="5000"/>
                  </a:schemeClr>
                </a:solidFill>
              </a:rPr>
              <a:t>zraku</a:t>
            </a:r>
            <a:endParaRPr lang="en-US" err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35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CDC75-24C9-4A8E-26BE-CB057C59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err="1">
                <a:solidFill>
                  <a:srgbClr val="FFFFFF"/>
                </a:solidFill>
              </a:rPr>
              <a:t>Daltonismus</a:t>
            </a:r>
            <a:endParaRPr lang="en-US" err="1">
              <a:ea typeface="+mj-ea"/>
              <a:cs typeface="+mj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C96CAB7-A5D7-27E2-70C4-D9D524BF2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9305" y="643466"/>
            <a:ext cx="5596722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7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CDC75-24C9-4A8E-26BE-CB057C59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Daltonismus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B328887-318E-3CB0-FF3D-F345229A7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182" y="643466"/>
            <a:ext cx="5740968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2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485A2-2B17-EDD4-B234-541867997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C54FD0F-2049-AD2F-1169-63E9684F5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49CE3-1A1E-742B-DE22-0E737B30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Daltonismus</a:t>
            </a:r>
          </a:p>
        </p:txBody>
      </p:sp>
      <p:pic>
        <p:nvPicPr>
          <p:cNvPr id="10" name="Picture 9" descr="A question mark in a circle&#10;&#10;AI-generated content may be incorrect.">
            <a:extLst>
              <a:ext uri="{FF2B5EF4-FFF2-40B4-BE49-F238E27FC236}">
                <a16:creationId xmlns:a16="http://schemas.microsoft.com/office/drawing/2014/main" id="{6A501A7D-7A53-9549-B628-30EBCEF3A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697" y="535418"/>
            <a:ext cx="6088573" cy="578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6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CDC75-24C9-4A8E-26BE-CB057C59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Daltonismus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0DC2825-F02E-C984-3840-C4D00CEE6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37639"/>
            <a:ext cx="6780700" cy="47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0AECD-82C7-EE7E-9DA7-3A866CC4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err="1">
                <a:cs typeface="Calibri Light"/>
              </a:rPr>
              <a:t>šedý</a:t>
            </a:r>
            <a:r>
              <a:rPr lang="en-US" sz="6600">
                <a:cs typeface="Calibri Light"/>
              </a:rPr>
              <a:t> (</a:t>
            </a:r>
            <a:r>
              <a:rPr lang="en-US" sz="6600" err="1">
                <a:cs typeface="Calibri Light"/>
              </a:rPr>
              <a:t>vlevo</a:t>
            </a:r>
            <a:r>
              <a:rPr lang="en-US" sz="6600">
                <a:cs typeface="Calibri Light"/>
              </a:rPr>
              <a:t>) a </a:t>
            </a:r>
            <a:r>
              <a:rPr lang="en-US" sz="6600" err="1">
                <a:cs typeface="Calibri Light"/>
              </a:rPr>
              <a:t>zelený</a:t>
            </a:r>
            <a:r>
              <a:rPr lang="en-US" sz="6600">
                <a:cs typeface="Calibri Light"/>
              </a:rPr>
              <a:t> (</a:t>
            </a:r>
            <a:r>
              <a:rPr lang="en-US" sz="6600" err="1">
                <a:cs typeface="Calibri Light"/>
              </a:rPr>
              <a:t>vpravo</a:t>
            </a:r>
            <a:r>
              <a:rPr lang="en-US" sz="6600">
                <a:cs typeface="Calibri Light"/>
              </a:rPr>
              <a:t>) </a:t>
            </a:r>
            <a:r>
              <a:rPr lang="en-US" sz="6600" err="1">
                <a:cs typeface="Calibri Light"/>
              </a:rPr>
              <a:t>zákal</a:t>
            </a:r>
            <a:endParaRPr lang="en-US" sz="6600" kern="1200" err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9C562E-793B-6637-7F06-A81285296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34" r="10024" b="2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5" name="Picture 5" descr="A picture containing dark, blur&#10;&#10;Description automatically generated">
            <a:extLst>
              <a:ext uri="{FF2B5EF4-FFF2-40B4-BE49-F238E27FC236}">
                <a16:creationId xmlns:a16="http://schemas.microsoft.com/office/drawing/2014/main" id="{955B2F8B-B88D-0842-16FE-75FCD73D5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40" r="-3" b="4922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9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E42E-26E8-BD3E-86DB-A9D09456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Test </a:t>
            </a:r>
            <a:r>
              <a:rPr lang="en-US" err="1">
                <a:cs typeface="Calibri Light"/>
              </a:rPr>
              <a:t>slepé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skvrny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BC88B-B461-4C18-7034-B2060A877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Na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prázdný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okraj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pracovního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listu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si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nakresli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malé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kolečko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křížek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zhruba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7 cm od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sebe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vybarvi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je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fixou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.</a:t>
            </a:r>
          </a:p>
          <a:p>
            <a:pPr marL="514350" indent="-514350">
              <a:buAutoNum type="arabicPeriod"/>
            </a:pP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Vystřihni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proužek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papíru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na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kterém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jsou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značky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. </a:t>
            </a:r>
          </a:p>
          <a:p>
            <a:pPr marL="514350" indent="-514350">
              <a:buAutoNum type="arabicPeriod"/>
            </a:pP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Papír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si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chytni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do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ruky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dej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před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sebe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.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Zakryj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si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levé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oko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pravým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zaostři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na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levou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značku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.</a:t>
            </a:r>
          </a:p>
          <a:p>
            <a:pPr marL="514350" indent="-514350">
              <a:buAutoNum type="arabicPeriod"/>
            </a:pP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Papír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přibližuj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oddaluj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pozoruj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, co se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děje</a:t>
            </a:r>
            <a:endParaRPr lang="en-US" err="1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892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B184-57B7-2555-94F7-75320D51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Video </a:t>
            </a:r>
            <a:r>
              <a:rPr lang="en-US" err="1">
                <a:cs typeface="Calibri Light"/>
              </a:rPr>
              <a:t>zmatení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zraku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0ED1-69E7-B131-FDA6-FAEF0A110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  <a:hlinkClick r:id="rId2"/>
              </a:rPr>
              <a:t>Video zrak - iluze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8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0</Notes>
  <HiddenSlides>4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Ověření sluchu</vt:lpstr>
      <vt:lpstr>Vady zraku</vt:lpstr>
      <vt:lpstr>Daltonismus</vt:lpstr>
      <vt:lpstr>Daltonismus</vt:lpstr>
      <vt:lpstr>Daltonismus</vt:lpstr>
      <vt:lpstr>Daltonismus</vt:lpstr>
      <vt:lpstr>šedý (vlevo) a zelený (vpravo) zákal</vt:lpstr>
      <vt:lpstr>Test slepé skvrny</vt:lpstr>
      <vt:lpstr>Video zmatení zraku</vt:lpstr>
      <vt:lpstr>Zrakové klamy</vt:lpstr>
      <vt:lpstr>Helmholtzův klam</vt:lpstr>
      <vt:lpstr>Perspektiva</vt:lpstr>
      <vt:lpstr>Perspektiva</vt:lpstr>
      <vt:lpstr>Edgar Rubin</vt:lpstr>
      <vt:lpstr>Hermanova mřížka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2023-05-15T16:10:54Z</dcterms:created>
  <dcterms:modified xsi:type="dcterms:W3CDTF">2025-04-24T12:33:45Z</dcterms:modified>
</cp:coreProperties>
</file>