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2" r:id="rId2"/>
    <p:sldId id="264" r:id="rId3"/>
    <p:sldId id="265" r:id="rId4"/>
    <p:sldId id="267" r:id="rId5"/>
    <p:sldId id="268" r:id="rId6"/>
    <p:sldId id="271" r:id="rId7"/>
    <p:sldId id="26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D89DF2-E9E9-4C2A-AE63-4E154F9363F5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BA489B-B4D1-4A66-BD8B-CBAAAA79B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PELOPONÉSKÁ VÁLKA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888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73" y="1628800"/>
            <a:ext cx="8504014" cy="4551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Vodorovný svitek 3"/>
          <p:cNvSpPr/>
          <p:nvPr/>
        </p:nvSpPr>
        <p:spPr>
          <a:xfrm>
            <a:off x="539552" y="260648"/>
            <a:ext cx="7704856" cy="12241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Peloponéská válka = boj mezi Spartou a Athénami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8612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ctr"/>
            <a:r>
              <a:rPr lang="cs-CZ" dirty="0" smtClean="0"/>
              <a:t>V čele Athény</a:t>
            </a:r>
          </a:p>
          <a:p>
            <a:pPr algn="ctr"/>
            <a:r>
              <a:rPr lang="cs-CZ" dirty="0" smtClean="0"/>
              <a:t>Zpočátku vítězství</a:t>
            </a:r>
          </a:p>
          <a:p>
            <a:pPr marL="0" indent="0" algn="ctr">
              <a:buNone/>
            </a:pPr>
            <a:r>
              <a:rPr lang="cs-CZ" dirty="0" smtClean="0"/>
              <a:t>u Athén</a:t>
            </a:r>
          </a:p>
          <a:p>
            <a:pPr algn="ctr"/>
            <a:r>
              <a:rPr lang="cs-CZ" dirty="0" smtClean="0"/>
              <a:t>Oslabení morovou</a:t>
            </a:r>
          </a:p>
          <a:p>
            <a:pPr marL="0" indent="0" algn="ctr">
              <a:buNone/>
            </a:pPr>
            <a:r>
              <a:rPr lang="cs-CZ" dirty="0" smtClean="0"/>
              <a:t>epidemií</a:t>
            </a:r>
          </a:p>
          <a:p>
            <a:pPr algn="ctr"/>
            <a:r>
              <a:rPr lang="cs-CZ" dirty="0" smtClean="0"/>
              <a:t>Převaha na moři</a:t>
            </a:r>
          </a:p>
          <a:p>
            <a:pPr marL="0" indent="0" algn="ctr">
              <a:buNone/>
            </a:pPr>
            <a:r>
              <a:rPr lang="cs-CZ" dirty="0" smtClean="0"/>
              <a:t>(triéry)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ctr"/>
            <a:r>
              <a:rPr lang="cs-CZ" dirty="0" smtClean="0"/>
              <a:t>V čele Sparta</a:t>
            </a:r>
          </a:p>
          <a:p>
            <a:pPr algn="ctr"/>
            <a:r>
              <a:rPr lang="cs-CZ" dirty="0" smtClean="0"/>
              <a:t>Sparta se spojila s</a:t>
            </a:r>
          </a:p>
          <a:p>
            <a:pPr marL="0" indent="0" algn="ctr">
              <a:buNone/>
            </a:pPr>
            <a:r>
              <a:rPr lang="cs-CZ" dirty="0" smtClean="0"/>
              <a:t>Peršany</a:t>
            </a:r>
          </a:p>
          <a:p>
            <a:pPr algn="ctr"/>
            <a:r>
              <a:rPr lang="cs-CZ" dirty="0" smtClean="0"/>
              <a:t>Převaha na souši (</a:t>
            </a:r>
            <a:r>
              <a:rPr lang="cs-CZ" dirty="0" err="1" smtClean="0"/>
              <a:t>hoplité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cs-CZ" dirty="0" smtClean="0"/>
              <a:t>Athénský námořní spolek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/>
              <a:t>Peloponéský spolek</a:t>
            </a:r>
            <a:endParaRPr lang="cs-CZ" dirty="0"/>
          </a:p>
        </p:txBody>
      </p:sp>
      <p:sp>
        <p:nvSpPr>
          <p:cNvPr id="12" name="Vodorovný svitek 11"/>
          <p:cNvSpPr/>
          <p:nvPr/>
        </p:nvSpPr>
        <p:spPr>
          <a:xfrm>
            <a:off x="683568" y="260648"/>
            <a:ext cx="6768752" cy="115212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Peloponéská válka 431 – 404 př. n. l.</a:t>
            </a:r>
            <a:endParaRPr lang="cs-CZ" sz="2800" dirty="0"/>
          </a:p>
        </p:txBody>
      </p:sp>
      <p:sp>
        <p:nvSpPr>
          <p:cNvPr id="13" name="Násobení 12"/>
          <p:cNvSpPr/>
          <p:nvPr/>
        </p:nvSpPr>
        <p:spPr>
          <a:xfrm>
            <a:off x="3610744" y="2204864"/>
            <a:ext cx="91440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nahoru, doprava i doleva 13"/>
          <p:cNvSpPr/>
          <p:nvPr/>
        </p:nvSpPr>
        <p:spPr>
          <a:xfrm rot="10800000">
            <a:off x="3673727" y="5229200"/>
            <a:ext cx="1216152" cy="85039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1115616" y="6165304"/>
            <a:ext cx="66967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Účast všech řeckých států!!!!!</a:t>
            </a:r>
            <a:endParaRPr lang="cs-CZ" sz="2800" dirty="0"/>
          </a:p>
        </p:txBody>
      </p:sp>
      <p:pic>
        <p:nvPicPr>
          <p:cNvPr id="3076" name="Picture 4" descr="C:\Documents and Settings\install\Local Settings\Temporary Internet Files\Content.IE5\WCQGJCA2\MC90040578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187351"/>
            <a:ext cx="1456960" cy="143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2554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Athény se Spartou bojovaly o politickou a hospodářskou převahu v Řecku.</a:t>
            </a:r>
          </a:p>
          <a:p>
            <a:r>
              <a:rPr lang="cs-CZ" dirty="0" smtClean="0"/>
              <a:t>Po třiceti letech bojů skončila peloponéská válka porážkou Athén.</a:t>
            </a:r>
          </a:p>
          <a:p>
            <a:r>
              <a:rPr lang="cs-CZ" dirty="0" smtClean="0"/>
              <a:t>Sparta si vynutila kruté mírové podmínky a načas se stala nejmocnějším státem.</a:t>
            </a:r>
          </a:p>
          <a:p>
            <a:r>
              <a:rPr lang="cs-CZ" dirty="0" smtClean="0"/>
              <a:t>Peloponéskou válku popsal dějepisec </a:t>
            </a:r>
            <a:r>
              <a:rPr lang="cs-CZ" b="1" u="sng" dirty="0" smtClean="0"/>
              <a:t>THÚKYDIDES.</a:t>
            </a:r>
          </a:p>
        </p:txBody>
      </p:sp>
      <p:sp>
        <p:nvSpPr>
          <p:cNvPr id="9" name="Vodorovný svitek 8"/>
          <p:cNvSpPr/>
          <p:nvPr/>
        </p:nvSpPr>
        <p:spPr>
          <a:xfrm>
            <a:off x="467544" y="404664"/>
            <a:ext cx="7272808" cy="10081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Válka končí porážkou Athén</a:t>
            </a:r>
            <a:endParaRPr lang="cs-CZ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3" y="3645024"/>
            <a:ext cx="2134187" cy="310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136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Zbořit městské hradby</a:t>
            </a:r>
          </a:p>
          <a:p>
            <a:r>
              <a:rPr lang="cs-CZ" dirty="0" smtClean="0"/>
              <a:t>Rozpustit athénský námořní spolek</a:t>
            </a:r>
          </a:p>
          <a:p>
            <a:r>
              <a:rPr lang="cs-CZ" dirty="0" smtClean="0"/>
              <a:t>Zrušit demokratické zřízení</a:t>
            </a:r>
            <a:endParaRPr lang="cs-CZ" dirty="0"/>
          </a:p>
        </p:txBody>
      </p:sp>
      <p:sp>
        <p:nvSpPr>
          <p:cNvPr id="4" name="Vodorovný svitek 3"/>
          <p:cNvSpPr/>
          <p:nvPr/>
        </p:nvSpPr>
        <p:spPr>
          <a:xfrm>
            <a:off x="684550" y="404664"/>
            <a:ext cx="6984776" cy="8640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Athény musely:</a:t>
            </a:r>
            <a:endParaRPr lang="cs-CZ" sz="2800" dirty="0"/>
          </a:p>
        </p:txBody>
      </p:sp>
      <p:pic>
        <p:nvPicPr>
          <p:cNvPr id="5122" name="Picture 2" descr="C:\Documents and Settings\install\Local Settings\Temporary Internet Files\Content.IE5\GDG4275T\MP90040381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068960"/>
            <a:ext cx="4970494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415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395536" y="332656"/>
            <a:ext cx="7704856" cy="10081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u="sng" dirty="0" smtClean="0"/>
              <a:t>Doplň důsledky peloponéské války:</a:t>
            </a:r>
            <a:endParaRPr lang="cs-CZ" sz="2800" b="1" u="sng" dirty="0"/>
          </a:p>
        </p:txBody>
      </p:sp>
      <p:sp>
        <p:nvSpPr>
          <p:cNvPr id="5" name="Popisek se čtyřstrannou šipkou 4"/>
          <p:cNvSpPr/>
          <p:nvPr/>
        </p:nvSpPr>
        <p:spPr>
          <a:xfrm>
            <a:off x="2195736" y="2636912"/>
            <a:ext cx="4680520" cy="3168352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Peloponéská válka</a:t>
            </a: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611560" y="3861048"/>
            <a:ext cx="129614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1.</a:t>
            </a:r>
            <a:endParaRPr 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3923928" y="1628800"/>
            <a:ext cx="12961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2.</a:t>
            </a:r>
            <a:endParaRPr lang="cs-CZ" sz="2800" dirty="0"/>
          </a:p>
        </p:txBody>
      </p:sp>
      <p:sp>
        <p:nvSpPr>
          <p:cNvPr id="10" name="Obdélník 9"/>
          <p:cNvSpPr/>
          <p:nvPr/>
        </p:nvSpPr>
        <p:spPr>
          <a:xfrm>
            <a:off x="7308304" y="4005064"/>
            <a:ext cx="129614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3.</a:t>
            </a:r>
            <a:endParaRPr lang="cs-CZ" sz="2800" dirty="0"/>
          </a:p>
        </p:txBody>
      </p:sp>
      <p:sp>
        <p:nvSpPr>
          <p:cNvPr id="11" name="Obdélník 10"/>
          <p:cNvSpPr/>
          <p:nvPr/>
        </p:nvSpPr>
        <p:spPr>
          <a:xfrm>
            <a:off x="3923928" y="6021288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4.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57344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467544" y="404664"/>
            <a:ext cx="7632848" cy="532859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Peloponéská válka vedla k hospodářskému a politickému úpadku Řecka. To byl jeden z hlavních důvodů, proč Řecko roku 350 př. n. l. ovládla  </a:t>
            </a:r>
            <a:r>
              <a:rPr lang="cs-CZ" sz="2800" b="1" u="sng" dirty="0" smtClean="0"/>
              <a:t>Makedonie</a:t>
            </a:r>
            <a:r>
              <a:rPr lang="cs-CZ" sz="2800" u="sng" dirty="0" smtClean="0"/>
              <a:t>.</a:t>
            </a:r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751482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325</TotalTime>
  <Words>164</Words>
  <Application>Microsoft Office PowerPoint</Application>
  <PresentationFormat>Předvádění na obrazovce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Arkýř</vt:lpstr>
      <vt:lpstr>PELOPONÉSKÁ VÁLKA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Stepan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</dc:creator>
  <cp:lastModifiedBy>Admin</cp:lastModifiedBy>
  <cp:revision>21</cp:revision>
  <dcterms:created xsi:type="dcterms:W3CDTF">2014-03-31T12:22:22Z</dcterms:created>
  <dcterms:modified xsi:type="dcterms:W3CDTF">2021-04-13T08:24:39Z</dcterms:modified>
</cp:coreProperties>
</file>