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66" r:id="rId4"/>
    <p:sldId id="264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ek Ivanov" userId="fb8df6907b8877e8" providerId="LiveId" clId="{0965885B-7260-41AC-B293-8B8B8F9BB765}"/>
    <pc:docChg chg="undo custSel modSld">
      <pc:chgData name="Radek Ivanov" userId="fb8df6907b8877e8" providerId="LiveId" clId="{0965885B-7260-41AC-B293-8B8B8F9BB765}" dt="2023-09-26T05:33:41.251" v="30" actId="20577"/>
      <pc:docMkLst>
        <pc:docMk/>
      </pc:docMkLst>
      <pc:sldChg chg="addSp delSp modSp mod">
        <pc:chgData name="Radek Ivanov" userId="fb8df6907b8877e8" providerId="LiveId" clId="{0965885B-7260-41AC-B293-8B8B8F9BB765}" dt="2023-09-26T05:33:41.251" v="30" actId="20577"/>
        <pc:sldMkLst>
          <pc:docMk/>
          <pc:sldMk cId="4223815741" sldId="266"/>
        </pc:sldMkLst>
        <pc:spChg chg="mod">
          <ac:chgData name="Radek Ivanov" userId="fb8df6907b8877e8" providerId="LiveId" clId="{0965885B-7260-41AC-B293-8B8B8F9BB765}" dt="2023-09-26T05:33:41.251" v="30" actId="20577"/>
          <ac:spMkLst>
            <pc:docMk/>
            <pc:sldMk cId="4223815741" sldId="266"/>
            <ac:spMk id="2" creationId="{B24465C6-44D9-220A-6800-990578259F4C}"/>
          </ac:spMkLst>
        </pc:spChg>
        <pc:picChg chg="del">
          <ac:chgData name="Radek Ivanov" userId="fb8df6907b8877e8" providerId="LiveId" clId="{0965885B-7260-41AC-B293-8B8B8F9BB765}" dt="2023-09-26T05:33:02.142" v="0" actId="478"/>
          <ac:picMkLst>
            <pc:docMk/>
            <pc:sldMk cId="4223815741" sldId="266"/>
            <ac:picMk id="4" creationId="{469C6BD2-B57B-389C-D3E5-A92AFA3CB0EC}"/>
          </ac:picMkLst>
        </pc:picChg>
        <pc:picChg chg="add mod">
          <ac:chgData name="Radek Ivanov" userId="fb8df6907b8877e8" providerId="LiveId" clId="{0965885B-7260-41AC-B293-8B8B8F9BB765}" dt="2023-09-26T05:33:17.378" v="22" actId="1036"/>
          <ac:picMkLst>
            <pc:docMk/>
            <pc:sldMk cId="4223815741" sldId="266"/>
            <ac:picMk id="5" creationId="{68DEF548-743F-5F7B-7953-C53F17E1393D}"/>
          </ac:picMkLst>
        </pc:picChg>
      </pc:sldChg>
    </pc:docChg>
  </pc:docChgLst>
  <pc:docChgLst>
    <pc:chgData name="Radek Ivanov" userId="fb8df6907b8877e8" providerId="LiveId" clId="{9B2DB033-FF03-4931-9591-71ADCA512B17}"/>
    <pc:docChg chg="custSel modSld">
      <pc:chgData name="Radek Ivanov" userId="fb8df6907b8877e8" providerId="LiveId" clId="{9B2DB033-FF03-4931-9591-71ADCA512B17}" dt="2023-09-26T05:41:24.258" v="42" actId="20577"/>
      <pc:docMkLst>
        <pc:docMk/>
      </pc:docMkLst>
      <pc:sldChg chg="addSp delSp modSp mod">
        <pc:chgData name="Radek Ivanov" userId="fb8df6907b8877e8" providerId="LiveId" clId="{9B2DB033-FF03-4931-9591-71ADCA512B17}" dt="2023-09-26T05:41:24.258" v="42" actId="20577"/>
        <pc:sldMkLst>
          <pc:docMk/>
          <pc:sldMk cId="4223815741" sldId="266"/>
        </pc:sldMkLst>
        <pc:spChg chg="mod">
          <ac:chgData name="Radek Ivanov" userId="fb8df6907b8877e8" providerId="LiveId" clId="{9B2DB033-FF03-4931-9591-71ADCA512B17}" dt="2023-09-26T05:41:24.258" v="42" actId="20577"/>
          <ac:spMkLst>
            <pc:docMk/>
            <pc:sldMk cId="4223815741" sldId="266"/>
            <ac:spMk id="2" creationId="{B24465C6-44D9-220A-6800-990578259F4C}"/>
          </ac:spMkLst>
        </pc:spChg>
        <pc:picChg chg="add mod">
          <ac:chgData name="Radek Ivanov" userId="fb8df6907b8877e8" providerId="LiveId" clId="{9B2DB033-FF03-4931-9591-71ADCA512B17}" dt="2023-09-26T05:41:07.291" v="39" actId="1035"/>
          <ac:picMkLst>
            <pc:docMk/>
            <pc:sldMk cId="4223815741" sldId="266"/>
            <ac:picMk id="4" creationId="{F92BD66A-F917-68BE-E1CA-A45CB5FF38B3}"/>
          </ac:picMkLst>
        </pc:picChg>
        <pc:picChg chg="del">
          <ac:chgData name="Radek Ivanov" userId="fb8df6907b8877e8" providerId="LiveId" clId="{9B2DB033-FF03-4931-9591-71ADCA512B17}" dt="2023-09-26T05:38:32.403" v="4" actId="478"/>
          <ac:picMkLst>
            <pc:docMk/>
            <pc:sldMk cId="4223815741" sldId="266"/>
            <ac:picMk id="5" creationId="{68DEF548-743F-5F7B-7953-C53F17E1393D}"/>
          </ac:picMkLst>
        </pc:picChg>
      </pc:sldChg>
    </pc:docChg>
  </pc:docChgLst>
  <pc:docChgLst>
    <pc:chgData name="Radek Ivanov" userId="fb8df6907b8877e8" providerId="LiveId" clId="{ACF766FE-588E-48DE-8CC7-322499B896E9}"/>
    <pc:docChg chg="undo custSel modSld">
      <pc:chgData name="Radek Ivanov" userId="fb8df6907b8877e8" providerId="LiveId" clId="{ACF766FE-588E-48DE-8CC7-322499B896E9}" dt="2024-10-23T08:17:36.946" v="23" actId="20577"/>
      <pc:docMkLst>
        <pc:docMk/>
      </pc:docMkLst>
      <pc:sldChg chg="modSp mod">
        <pc:chgData name="Radek Ivanov" userId="fb8df6907b8877e8" providerId="LiveId" clId="{ACF766FE-588E-48DE-8CC7-322499B896E9}" dt="2024-10-23T08:17:36.946" v="23" actId="20577"/>
        <pc:sldMkLst>
          <pc:docMk/>
          <pc:sldMk cId="1440631135" sldId="256"/>
        </pc:sldMkLst>
        <pc:spChg chg="mod">
          <ac:chgData name="Radek Ivanov" userId="fb8df6907b8877e8" providerId="LiveId" clId="{ACF766FE-588E-48DE-8CC7-322499B896E9}" dt="2024-10-23T08:17:36.946" v="23" actId="20577"/>
          <ac:spMkLst>
            <pc:docMk/>
            <pc:sldMk cId="1440631135" sldId="256"/>
            <ac:spMk id="3" creationId="{B874C7B0-12A5-7369-85D0-8D2FC56A2F5E}"/>
          </ac:spMkLst>
        </pc:spChg>
      </pc:sldChg>
      <pc:sldChg chg="addSp delSp modSp mod">
        <pc:chgData name="Radek Ivanov" userId="fb8df6907b8877e8" providerId="LiveId" clId="{ACF766FE-588E-48DE-8CC7-322499B896E9}" dt="2024-10-23T08:17:11.777" v="19" actId="1076"/>
        <pc:sldMkLst>
          <pc:docMk/>
          <pc:sldMk cId="961007092" sldId="258"/>
        </pc:sldMkLst>
        <pc:picChg chg="add mod">
          <ac:chgData name="Radek Ivanov" userId="fb8df6907b8877e8" providerId="LiveId" clId="{ACF766FE-588E-48DE-8CC7-322499B896E9}" dt="2024-10-23T08:17:11.777" v="19" actId="1076"/>
          <ac:picMkLst>
            <pc:docMk/>
            <pc:sldMk cId="961007092" sldId="258"/>
            <ac:picMk id="5" creationId="{B7CCDB81-A45C-A68E-C113-3B8570742AA2}"/>
          </ac:picMkLst>
        </pc:picChg>
        <pc:picChg chg="del">
          <ac:chgData name="Radek Ivanov" userId="fb8df6907b8877e8" providerId="LiveId" clId="{ACF766FE-588E-48DE-8CC7-322499B896E9}" dt="2024-10-23T08:17:02.442" v="16" actId="478"/>
          <ac:picMkLst>
            <pc:docMk/>
            <pc:sldMk cId="961007092" sldId="258"/>
            <ac:picMk id="6" creationId="{BB8848CA-4C3A-153F-AFAB-9B49A4A5212F}"/>
          </ac:picMkLst>
        </pc:picChg>
      </pc:sldChg>
      <pc:sldChg chg="addSp delSp modSp mod">
        <pc:chgData name="Radek Ivanov" userId="fb8df6907b8877e8" providerId="LiveId" clId="{ACF766FE-588E-48DE-8CC7-322499B896E9}" dt="2024-10-23T08:16:16.747" v="14" actId="20577"/>
        <pc:sldMkLst>
          <pc:docMk/>
          <pc:sldMk cId="4223815741" sldId="266"/>
        </pc:sldMkLst>
        <pc:spChg chg="mod">
          <ac:chgData name="Radek Ivanov" userId="fb8df6907b8877e8" providerId="LiveId" clId="{ACF766FE-588E-48DE-8CC7-322499B896E9}" dt="2024-10-23T08:16:16.747" v="14" actId="20577"/>
          <ac:spMkLst>
            <pc:docMk/>
            <pc:sldMk cId="4223815741" sldId="266"/>
            <ac:spMk id="2" creationId="{B24465C6-44D9-220A-6800-990578259F4C}"/>
          </ac:spMkLst>
        </pc:spChg>
        <pc:picChg chg="del">
          <ac:chgData name="Radek Ivanov" userId="fb8df6907b8877e8" providerId="LiveId" clId="{ACF766FE-588E-48DE-8CC7-322499B896E9}" dt="2024-10-23T08:14:04.569" v="0" actId="478"/>
          <ac:picMkLst>
            <pc:docMk/>
            <pc:sldMk cId="4223815741" sldId="266"/>
            <ac:picMk id="4" creationId="{F92BD66A-F917-68BE-E1CA-A45CB5FF38B3}"/>
          </ac:picMkLst>
        </pc:picChg>
        <pc:picChg chg="add mod">
          <ac:chgData name="Radek Ivanov" userId="fb8df6907b8877e8" providerId="LiveId" clId="{ACF766FE-588E-48DE-8CC7-322499B896E9}" dt="2024-10-23T08:14:38.169" v="5" actId="14100"/>
          <ac:picMkLst>
            <pc:docMk/>
            <pc:sldMk cId="4223815741" sldId="266"/>
            <ac:picMk id="5" creationId="{B9C31A2A-07C8-3098-AA90-D0B26203550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486" y="557784"/>
            <a:ext cx="8227314" cy="3130807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486" y="3902207"/>
            <a:ext cx="8227314" cy="2240529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1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1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557784"/>
            <a:ext cx="2140839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9486" y="557784"/>
            <a:ext cx="5800725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9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2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557784"/>
            <a:ext cx="8227314" cy="3146400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486" y="3902208"/>
            <a:ext cx="8227314" cy="2187443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3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081370"/>
            <a:ext cx="405765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2" y="2081370"/>
            <a:ext cx="405765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3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6"/>
            <a:ext cx="805934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895096"/>
            <a:ext cx="4040981" cy="823912"/>
          </a:xfrm>
        </p:spPr>
        <p:txBody>
          <a:bodyPr anchor="b"/>
          <a:lstStyle>
            <a:lvl1pPr marL="0" indent="0">
              <a:buNone/>
              <a:defRPr sz="1800" b="0" i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1" y="2842211"/>
            <a:ext cx="4040981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5917" y="1895096"/>
            <a:ext cx="4060883" cy="823912"/>
          </a:xfrm>
        </p:spPr>
        <p:txBody>
          <a:bodyPr anchor="b"/>
          <a:lstStyle>
            <a:lvl1pPr marL="0" indent="0">
              <a:buNone/>
              <a:defRPr sz="1800" b="0" i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5917" y="2842211"/>
            <a:ext cx="4060883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0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9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1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7" y="457200"/>
            <a:ext cx="3728117" cy="2660205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57201"/>
            <a:ext cx="4112514" cy="5744003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9487" y="3329989"/>
            <a:ext cx="3728117" cy="287121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7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7" y="457200"/>
            <a:ext cx="3728117" cy="2667485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0" y="457200"/>
            <a:ext cx="4112514" cy="5403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9487" y="3322708"/>
            <a:ext cx="3728117" cy="254628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1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7170358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7785"/>
            <a:ext cx="8229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106204"/>
            <a:ext cx="82296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600" kern="1200" cap="all" spc="15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600" kern="1200" cap="all" spc="15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00950" y="6356351"/>
            <a:ext cx="108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cap="all" spc="15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9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750"/>
        </a:spcBef>
        <a:buClr>
          <a:schemeClr val="accent5"/>
        </a:buClr>
        <a:buFont typeface="Avenir Next LT Pro" panose="020B05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Os6Mdj7y_4" TargetMode="External"/><Relationship Id="rId2" Type="http://schemas.openxmlformats.org/officeDocument/2006/relationships/hyperlink" Target="https://www.youtube.com/watch?v=2JFxtUIOnEI&amp;list=PL90LC6zq_Lzf9tHyFPzX_9OA35BFTfEB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2DC5C2-CCA7-49E4-B67F-6F121D488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06DB13-1DBB-D1C0-FA89-A118DDFA1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6" r="6443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27966D5E-7857-415C-B50C-0DD96BCB7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489" y="0"/>
            <a:ext cx="7961722" cy="6858000"/>
          </a:xfrm>
          <a:custGeom>
            <a:avLst/>
            <a:gdLst>
              <a:gd name="connsiteX0" fmla="*/ 7169276 w 10615629"/>
              <a:gd name="connsiteY0" fmla="*/ 5704266 h 6858000"/>
              <a:gd name="connsiteX1" fmla="*/ 7514897 w 10615629"/>
              <a:gd name="connsiteY1" fmla="*/ 6049887 h 6858000"/>
              <a:gd name="connsiteX2" fmla="*/ 7169276 w 10615629"/>
              <a:gd name="connsiteY2" fmla="*/ 6395508 h 6858000"/>
              <a:gd name="connsiteX3" fmla="*/ 6823655 w 10615629"/>
              <a:gd name="connsiteY3" fmla="*/ 6049887 h 6858000"/>
              <a:gd name="connsiteX4" fmla="*/ 7169276 w 10615629"/>
              <a:gd name="connsiteY4" fmla="*/ 5704266 h 6858000"/>
              <a:gd name="connsiteX5" fmla="*/ 10010446 w 10615629"/>
              <a:gd name="connsiteY5" fmla="*/ 2324705 h 6858000"/>
              <a:gd name="connsiteX6" fmla="*/ 10456760 w 10615629"/>
              <a:gd name="connsiteY6" fmla="*/ 2771019 h 6858000"/>
              <a:gd name="connsiteX7" fmla="*/ 10010446 w 10615629"/>
              <a:gd name="connsiteY7" fmla="*/ 3217333 h 6858000"/>
              <a:gd name="connsiteX8" fmla="*/ 9564132 w 10615629"/>
              <a:gd name="connsiteY8" fmla="*/ 2771019 h 6858000"/>
              <a:gd name="connsiteX9" fmla="*/ 10010446 w 10615629"/>
              <a:gd name="connsiteY9" fmla="*/ 2324705 h 6858000"/>
              <a:gd name="connsiteX10" fmla="*/ 10354145 w 10615629"/>
              <a:gd name="connsiteY10" fmla="*/ 1665213 h 6858000"/>
              <a:gd name="connsiteX11" fmla="*/ 10615629 w 10615629"/>
              <a:gd name="connsiteY11" fmla="*/ 1926697 h 6858000"/>
              <a:gd name="connsiteX12" fmla="*/ 10354145 w 10615629"/>
              <a:gd name="connsiteY12" fmla="*/ 2188181 h 6858000"/>
              <a:gd name="connsiteX13" fmla="*/ 10092661 w 10615629"/>
              <a:gd name="connsiteY13" fmla="*/ 1926697 h 6858000"/>
              <a:gd name="connsiteX14" fmla="*/ 10354145 w 10615629"/>
              <a:gd name="connsiteY14" fmla="*/ 1665213 h 6858000"/>
              <a:gd name="connsiteX15" fmla="*/ 1458901 w 10615629"/>
              <a:gd name="connsiteY15" fmla="*/ 659644 h 6858000"/>
              <a:gd name="connsiteX16" fmla="*/ 1905215 w 10615629"/>
              <a:gd name="connsiteY16" fmla="*/ 1105958 h 6858000"/>
              <a:gd name="connsiteX17" fmla="*/ 1458901 w 10615629"/>
              <a:gd name="connsiteY17" fmla="*/ 1552272 h 6858000"/>
              <a:gd name="connsiteX18" fmla="*/ 1012587 w 10615629"/>
              <a:gd name="connsiteY18" fmla="*/ 1105958 h 6858000"/>
              <a:gd name="connsiteX19" fmla="*/ 1458901 w 10615629"/>
              <a:gd name="connsiteY19" fmla="*/ 659644 h 6858000"/>
              <a:gd name="connsiteX20" fmla="*/ 6674038 w 10615629"/>
              <a:gd name="connsiteY20" fmla="*/ 0 h 6858000"/>
              <a:gd name="connsiteX21" fmla="*/ 10121228 w 10615629"/>
              <a:gd name="connsiteY21" fmla="*/ 0 h 6858000"/>
              <a:gd name="connsiteX22" fmla="*/ 10122250 w 10615629"/>
              <a:gd name="connsiteY22" fmla="*/ 1542 h 6858000"/>
              <a:gd name="connsiteX23" fmla="*/ 9914575 w 10615629"/>
              <a:gd name="connsiteY23" fmla="*/ 1714821 h 6858000"/>
              <a:gd name="connsiteX24" fmla="*/ 9361609 w 10615629"/>
              <a:gd name="connsiteY24" fmla="*/ 2396453 h 6858000"/>
              <a:gd name="connsiteX25" fmla="*/ 9334635 w 10615629"/>
              <a:gd name="connsiteY25" fmla="*/ 3107486 h 6858000"/>
              <a:gd name="connsiteX26" fmla="*/ 9815042 w 10615629"/>
              <a:gd name="connsiteY26" fmla="*/ 3891891 h 6858000"/>
              <a:gd name="connsiteX27" fmla="*/ 9376176 w 10615629"/>
              <a:gd name="connsiteY27" fmla="*/ 5202286 h 6858000"/>
              <a:gd name="connsiteX28" fmla="*/ 7869813 w 10615629"/>
              <a:gd name="connsiteY28" fmla="*/ 5436960 h 6858000"/>
              <a:gd name="connsiteX29" fmla="*/ 6545392 w 10615629"/>
              <a:gd name="connsiteY29" fmla="*/ 5630362 h 6858000"/>
              <a:gd name="connsiteX30" fmla="*/ 5772723 w 10615629"/>
              <a:gd name="connsiteY30" fmla="*/ 6502431 h 6858000"/>
              <a:gd name="connsiteX31" fmla="*/ 5542129 w 10615629"/>
              <a:gd name="connsiteY31" fmla="*/ 6791052 h 6858000"/>
              <a:gd name="connsiteX32" fmla="*/ 5487454 w 10615629"/>
              <a:gd name="connsiteY32" fmla="*/ 6858000 h 6858000"/>
              <a:gd name="connsiteX33" fmla="*/ 3860772 w 10615629"/>
              <a:gd name="connsiteY33" fmla="*/ 6858000 h 6858000"/>
              <a:gd name="connsiteX34" fmla="*/ 3806309 w 10615629"/>
              <a:gd name="connsiteY34" fmla="*/ 6753976 h 6858000"/>
              <a:gd name="connsiteX35" fmla="*/ 3692626 w 10615629"/>
              <a:gd name="connsiteY35" fmla="*/ 6315366 h 6858000"/>
              <a:gd name="connsiteX36" fmla="*/ 2561203 w 10615629"/>
              <a:gd name="connsiteY36" fmla="*/ 5694965 h 6858000"/>
              <a:gd name="connsiteX37" fmla="*/ 69617 w 10615629"/>
              <a:gd name="connsiteY37" fmla="*/ 4316865 h 6858000"/>
              <a:gd name="connsiteX38" fmla="*/ 1643 w 10615629"/>
              <a:gd name="connsiteY38" fmla="*/ 3718987 h 6858000"/>
              <a:gd name="connsiteX39" fmla="*/ 368893 w 10615629"/>
              <a:gd name="connsiteY39" fmla="*/ 2555465 h 6858000"/>
              <a:gd name="connsiteX40" fmla="*/ 1113509 w 10615629"/>
              <a:gd name="connsiteY40" fmla="*/ 2231777 h 6858000"/>
              <a:gd name="connsiteX41" fmla="*/ 2037233 w 10615629"/>
              <a:gd name="connsiteY41" fmla="*/ 2044714 h 6858000"/>
              <a:gd name="connsiteX42" fmla="*/ 2547311 w 10615629"/>
              <a:gd name="connsiteY42" fmla="*/ 1444273 h 6858000"/>
              <a:gd name="connsiteX43" fmla="*/ 3900864 w 10615629"/>
              <a:gd name="connsiteY43" fmla="*/ 617925 h 6858000"/>
              <a:gd name="connsiteX44" fmla="*/ 4571572 w 10615629"/>
              <a:gd name="connsiteY44" fmla="*/ 899937 h 6858000"/>
              <a:gd name="connsiteX45" fmla="*/ 6039226 w 10615629"/>
              <a:gd name="connsiteY45" fmla="*/ 670658 h 6858000"/>
              <a:gd name="connsiteX46" fmla="*/ 6656610 w 10615629"/>
              <a:gd name="connsiteY46" fmla="*/ 1615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615629" h="6858000">
                <a:moveTo>
                  <a:pt x="7169276" y="5704266"/>
                </a:moveTo>
                <a:cubicBezTo>
                  <a:pt x="7360157" y="5704266"/>
                  <a:pt x="7514897" y="5859006"/>
                  <a:pt x="7514897" y="6049887"/>
                </a:cubicBezTo>
                <a:cubicBezTo>
                  <a:pt x="7514897" y="6240768"/>
                  <a:pt x="7360157" y="6395508"/>
                  <a:pt x="7169276" y="6395508"/>
                </a:cubicBezTo>
                <a:cubicBezTo>
                  <a:pt x="6978395" y="6395508"/>
                  <a:pt x="6823655" y="6240768"/>
                  <a:pt x="6823655" y="6049887"/>
                </a:cubicBezTo>
                <a:cubicBezTo>
                  <a:pt x="6823655" y="5859006"/>
                  <a:pt x="6978395" y="5704266"/>
                  <a:pt x="7169276" y="5704266"/>
                </a:cubicBezTo>
                <a:close/>
                <a:moveTo>
                  <a:pt x="10010446" y="2324705"/>
                </a:moveTo>
                <a:cubicBezTo>
                  <a:pt x="10256938" y="2324705"/>
                  <a:pt x="10456760" y="2524528"/>
                  <a:pt x="10456760" y="2771019"/>
                </a:cubicBezTo>
                <a:cubicBezTo>
                  <a:pt x="10456760" y="3017511"/>
                  <a:pt x="10256938" y="3217333"/>
                  <a:pt x="10010446" y="3217333"/>
                </a:cubicBezTo>
                <a:cubicBezTo>
                  <a:pt x="9763954" y="3217333"/>
                  <a:pt x="9564132" y="3017511"/>
                  <a:pt x="9564132" y="2771019"/>
                </a:cubicBezTo>
                <a:cubicBezTo>
                  <a:pt x="9564132" y="2524528"/>
                  <a:pt x="9763954" y="2324705"/>
                  <a:pt x="10010446" y="2324705"/>
                </a:cubicBezTo>
                <a:close/>
                <a:moveTo>
                  <a:pt x="10354145" y="1665213"/>
                </a:moveTo>
                <a:cubicBezTo>
                  <a:pt x="10498559" y="1665213"/>
                  <a:pt x="10615629" y="1782283"/>
                  <a:pt x="10615629" y="1926697"/>
                </a:cubicBezTo>
                <a:cubicBezTo>
                  <a:pt x="10615629" y="2071111"/>
                  <a:pt x="10498559" y="2188181"/>
                  <a:pt x="10354145" y="2188181"/>
                </a:cubicBezTo>
                <a:cubicBezTo>
                  <a:pt x="10209731" y="2188181"/>
                  <a:pt x="10092661" y="2071111"/>
                  <a:pt x="10092661" y="1926697"/>
                </a:cubicBezTo>
                <a:cubicBezTo>
                  <a:pt x="10092661" y="1782283"/>
                  <a:pt x="10209731" y="1665213"/>
                  <a:pt x="10354145" y="1665213"/>
                </a:cubicBezTo>
                <a:close/>
                <a:moveTo>
                  <a:pt x="1458901" y="659644"/>
                </a:moveTo>
                <a:cubicBezTo>
                  <a:pt x="1705393" y="659644"/>
                  <a:pt x="1905215" y="859466"/>
                  <a:pt x="1905215" y="1105958"/>
                </a:cubicBezTo>
                <a:cubicBezTo>
                  <a:pt x="1905215" y="1352450"/>
                  <a:pt x="1705393" y="1552272"/>
                  <a:pt x="1458901" y="1552272"/>
                </a:cubicBezTo>
                <a:cubicBezTo>
                  <a:pt x="1212409" y="1552272"/>
                  <a:pt x="1012587" y="1352450"/>
                  <a:pt x="1012587" y="1105958"/>
                </a:cubicBezTo>
                <a:cubicBezTo>
                  <a:pt x="1012587" y="859466"/>
                  <a:pt x="1212409" y="659644"/>
                  <a:pt x="1458901" y="659644"/>
                </a:cubicBezTo>
                <a:close/>
                <a:moveTo>
                  <a:pt x="6674038" y="0"/>
                </a:moveTo>
                <a:lnTo>
                  <a:pt x="10121228" y="0"/>
                </a:lnTo>
                <a:lnTo>
                  <a:pt x="10122250" y="1542"/>
                </a:lnTo>
                <a:cubicBezTo>
                  <a:pt x="10407914" y="485220"/>
                  <a:pt x="10448238" y="1134713"/>
                  <a:pt x="9914575" y="1714821"/>
                </a:cubicBezTo>
                <a:cubicBezTo>
                  <a:pt x="9716856" y="1929804"/>
                  <a:pt x="9539638" y="2164208"/>
                  <a:pt x="9361609" y="2396453"/>
                </a:cubicBezTo>
                <a:cubicBezTo>
                  <a:pt x="9193292" y="2616157"/>
                  <a:pt x="9188572" y="2869712"/>
                  <a:pt x="9334635" y="3107486"/>
                </a:cubicBezTo>
                <a:cubicBezTo>
                  <a:pt x="9495670" y="3368730"/>
                  <a:pt x="9683004" y="3617025"/>
                  <a:pt x="9815042" y="3891891"/>
                </a:cubicBezTo>
                <a:cubicBezTo>
                  <a:pt x="10050525" y="4382007"/>
                  <a:pt x="9955575" y="4864841"/>
                  <a:pt x="9376176" y="5202286"/>
                </a:cubicBezTo>
                <a:cubicBezTo>
                  <a:pt x="8901029" y="5479039"/>
                  <a:pt x="8396077" y="5489829"/>
                  <a:pt x="7869813" y="5436960"/>
                </a:cubicBezTo>
                <a:cubicBezTo>
                  <a:pt x="7414764" y="5391373"/>
                  <a:pt x="6924917" y="5356038"/>
                  <a:pt x="6545392" y="5630362"/>
                </a:cubicBezTo>
                <a:cubicBezTo>
                  <a:pt x="6238294" y="5852628"/>
                  <a:pt x="6024795" y="6205178"/>
                  <a:pt x="5772723" y="6502431"/>
                </a:cubicBezTo>
                <a:cubicBezTo>
                  <a:pt x="5693285" y="6596233"/>
                  <a:pt x="5618533" y="6694485"/>
                  <a:pt x="5542129" y="6791052"/>
                </a:cubicBezTo>
                <a:lnTo>
                  <a:pt x="5487454" y="6858000"/>
                </a:lnTo>
                <a:lnTo>
                  <a:pt x="3860772" y="6858000"/>
                </a:lnTo>
                <a:lnTo>
                  <a:pt x="3806309" y="6753976"/>
                </a:lnTo>
                <a:cubicBezTo>
                  <a:pt x="3748311" y="6617180"/>
                  <a:pt x="3717510" y="6461835"/>
                  <a:pt x="3692626" y="6315366"/>
                </a:cubicBezTo>
                <a:cubicBezTo>
                  <a:pt x="3594980" y="5743923"/>
                  <a:pt x="2996563" y="5569132"/>
                  <a:pt x="2561203" y="5694965"/>
                </a:cubicBezTo>
                <a:cubicBezTo>
                  <a:pt x="1295584" y="6063834"/>
                  <a:pt x="405173" y="5417942"/>
                  <a:pt x="69617" y="4316865"/>
                </a:cubicBezTo>
                <a:cubicBezTo>
                  <a:pt x="12163" y="4128181"/>
                  <a:pt x="22818" y="3919404"/>
                  <a:pt x="1643" y="3718987"/>
                </a:cubicBezTo>
                <a:cubicBezTo>
                  <a:pt x="-11845" y="3285650"/>
                  <a:pt x="53163" y="2879692"/>
                  <a:pt x="368893" y="2555465"/>
                </a:cubicBezTo>
                <a:cubicBezTo>
                  <a:pt x="570254" y="2348709"/>
                  <a:pt x="826642" y="2266304"/>
                  <a:pt x="1113509" y="2231777"/>
                </a:cubicBezTo>
                <a:cubicBezTo>
                  <a:pt x="1425464" y="2194013"/>
                  <a:pt x="1739171" y="2139122"/>
                  <a:pt x="2037233" y="2044714"/>
                </a:cubicBezTo>
                <a:cubicBezTo>
                  <a:pt x="2313448" y="1957047"/>
                  <a:pt x="2430109" y="1689061"/>
                  <a:pt x="2547311" y="1444273"/>
                </a:cubicBezTo>
                <a:cubicBezTo>
                  <a:pt x="2839304" y="834121"/>
                  <a:pt x="3300290" y="529585"/>
                  <a:pt x="3900864" y="617925"/>
                </a:cubicBezTo>
                <a:cubicBezTo>
                  <a:pt x="4133785" y="652182"/>
                  <a:pt x="4362119" y="778959"/>
                  <a:pt x="4571572" y="899937"/>
                </a:cubicBezTo>
                <a:cubicBezTo>
                  <a:pt x="5133170" y="1224435"/>
                  <a:pt x="5641899" y="1068660"/>
                  <a:pt x="6039226" y="670658"/>
                </a:cubicBezTo>
                <a:cubicBezTo>
                  <a:pt x="6250634" y="458239"/>
                  <a:pt x="6444898" y="227157"/>
                  <a:pt x="6656610" y="16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06C2B3-D170-AAC0-A359-2D6AEAB66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8807" y="1122363"/>
            <a:ext cx="4843917" cy="2387600"/>
          </a:xfrm>
        </p:spPr>
        <p:txBody>
          <a:bodyPr>
            <a:normAutofit/>
          </a:bodyPr>
          <a:lstStyle/>
          <a:p>
            <a:pPr algn="ctr"/>
            <a:r>
              <a:rPr lang="cs-CZ" dirty="0" err="1"/>
              <a:t>Tinkercad</a:t>
            </a:r>
            <a:r>
              <a:rPr lang="cs-CZ" dirty="0"/>
              <a:t> &amp; 3D tisk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874C7B0-12A5-7369-85D0-8D2FC56A2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8807" y="3602038"/>
            <a:ext cx="4843917" cy="1655762"/>
          </a:xfrm>
        </p:spPr>
        <p:txBody>
          <a:bodyPr>
            <a:normAutofit/>
          </a:bodyPr>
          <a:lstStyle/>
          <a:p>
            <a:pPr algn="ctr"/>
            <a:r>
              <a:rPr lang="cs-CZ" sz="2000" dirty="0"/>
              <a:t>Informatika 6.ročník 2024-2025</a:t>
            </a:r>
          </a:p>
        </p:txBody>
      </p:sp>
    </p:spTree>
    <p:extLst>
      <p:ext uri="{BB962C8B-B14F-4D97-AF65-F5344CB8AC3E}">
        <p14:creationId xmlns:p14="http://schemas.microsoft.com/office/powerpoint/2010/main" val="1440631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C7436-7204-BF91-A70F-B5FB6B35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7785"/>
            <a:ext cx="8229600" cy="1011107"/>
          </a:xfrm>
        </p:spPr>
        <p:txBody>
          <a:bodyPr/>
          <a:lstStyle/>
          <a:p>
            <a:r>
              <a:rPr lang="cs-CZ" dirty="0"/>
              <a:t>Postup přihlášení: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5494DB-227E-B830-5107-F9F053A40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000" dirty="0"/>
              <a:t>www.tinkercad.com</a:t>
            </a:r>
          </a:p>
          <a:p>
            <a:pPr marL="342900" indent="-342900">
              <a:buFont typeface="+mj-lt"/>
              <a:buAutoNum type="arabicPeriod"/>
            </a:pPr>
            <a:endParaRPr lang="cs-CZ" sz="2000" dirty="0"/>
          </a:p>
          <a:p>
            <a:pPr marL="342900" indent="-342900">
              <a:buFont typeface="+mj-lt"/>
              <a:buAutoNum type="arabicPeriod"/>
            </a:pPr>
            <a:r>
              <a:rPr lang="cs-CZ" sz="2000" dirty="0"/>
              <a:t>Připojit se do třídy</a:t>
            </a:r>
          </a:p>
          <a:p>
            <a:pPr marL="342900" indent="-342900">
              <a:buFont typeface="+mj-lt"/>
              <a:buAutoNum type="arabicPeriod"/>
            </a:pPr>
            <a:endParaRPr lang="cs-CZ" sz="2000" dirty="0"/>
          </a:p>
          <a:p>
            <a:pPr marL="342900" indent="-342900">
              <a:buFont typeface="+mj-lt"/>
              <a:buAutoNum type="arabicPeriod"/>
            </a:pPr>
            <a:r>
              <a:rPr lang="cs-CZ" sz="2000" dirty="0"/>
              <a:t>Zadej kód třídy</a:t>
            </a:r>
          </a:p>
          <a:p>
            <a:pPr marL="342900" indent="-342900">
              <a:buFont typeface="+mj-lt"/>
              <a:buAutoNum type="arabicPeriod"/>
            </a:pPr>
            <a:endParaRPr lang="cs-CZ" sz="2000" dirty="0"/>
          </a:p>
          <a:p>
            <a:pPr marL="342900" indent="-342900">
              <a:buFont typeface="+mj-lt"/>
              <a:buAutoNum type="arabicPeriod"/>
            </a:pPr>
            <a:r>
              <a:rPr lang="cs-CZ" sz="2000" dirty="0"/>
              <a:t>Připojit pomocí přezdívky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033D786-6CE3-6B4F-E1B7-883C98180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11" b="89362" l="6522" r="95109">
                        <a14:foregroundMark x1="6522" y1="55319" x2="13587" y2="55319"/>
                        <a14:foregroundMark x1="91304" y1="46809" x2="71196" y2="46809"/>
                        <a14:foregroundMark x1="95109" y1="48936" x2="91848" y2="468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1778" y="3029458"/>
            <a:ext cx="1564166" cy="39954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79986D4-6FB5-0B7F-5B9A-047F45AC5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603" y="3157315"/>
            <a:ext cx="1693124" cy="24768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7CCDB81-A45C-A68E-C113-3B8570742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048" y="3943527"/>
            <a:ext cx="1676752" cy="24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07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4465C6-44D9-220A-6800-990578259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5370"/>
            <a:ext cx="8229600" cy="620159"/>
          </a:xfrm>
        </p:spPr>
        <p:txBody>
          <a:bodyPr>
            <a:normAutofit/>
          </a:bodyPr>
          <a:lstStyle/>
          <a:p>
            <a:r>
              <a:rPr lang="cs-CZ" dirty="0"/>
              <a:t>Kód třídy 6.C: </a:t>
            </a:r>
            <a:r>
              <a:rPr lang="cs-CZ" b="1" dirty="0"/>
              <a:t>GHL FFJ URC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9C31A2A-07C8-3098-AA90-D0B262035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27127"/>
            <a:ext cx="8209793" cy="454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1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9924CF-C794-1E69-ADFB-EC3FD5B9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7786"/>
            <a:ext cx="8229600" cy="638626"/>
          </a:xfrm>
        </p:spPr>
        <p:txBody>
          <a:bodyPr/>
          <a:lstStyle/>
          <a:p>
            <a:r>
              <a:rPr lang="cs-CZ" dirty="0" err="1"/>
              <a:t>Tinkercad</a:t>
            </a:r>
            <a:r>
              <a:rPr lang="cs-CZ" dirty="0"/>
              <a:t> návody: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E829BF-F756-528F-7A4E-855437899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 err="1"/>
              <a:t>Tinkercad</a:t>
            </a:r>
            <a:r>
              <a:rPr lang="cs-CZ" sz="2000" b="1" dirty="0"/>
              <a:t> </a:t>
            </a:r>
            <a:r>
              <a:rPr lang="cs-CZ" sz="2000" b="1" dirty="0" err="1"/>
              <a:t>Tutorial</a:t>
            </a:r>
            <a:endParaRPr lang="cs-CZ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6 dílů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Kompletní ovládání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hlinkClick r:id="rId2"/>
              </a:rPr>
              <a:t>https://www.youtube.com/watch?v=2JFxtUIOnEI&amp;list=PL90LC6zq_Lzf9tHyFPzX_9OA35BFTfEBs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sz="2000" b="1" dirty="0" err="1"/>
              <a:t>TinkerCAD</a:t>
            </a:r>
            <a:r>
              <a:rPr lang="cs-CZ" sz="2000" b="1" dirty="0"/>
              <a:t> - </a:t>
            </a:r>
            <a:r>
              <a:rPr lang="cs-CZ" sz="2000" b="1" dirty="0" err="1"/>
              <a:t>Tutorial</a:t>
            </a:r>
            <a:r>
              <a:rPr lang="cs-CZ" sz="2000" b="1" dirty="0"/>
              <a:t> </a:t>
            </a:r>
            <a:r>
              <a:rPr lang="cs-CZ" sz="2000" b="1" dirty="0" err="1"/>
              <a:t>for</a:t>
            </a:r>
            <a:r>
              <a:rPr lang="cs-CZ" sz="2000" b="1" dirty="0"/>
              <a:t> </a:t>
            </a:r>
            <a:r>
              <a:rPr lang="cs-CZ" sz="2000" b="1" dirty="0" err="1"/>
              <a:t>Beginners</a:t>
            </a:r>
            <a:r>
              <a:rPr lang="cs-CZ" sz="2000" b="1" dirty="0"/>
              <a:t> in 9 MINUTES!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hlinkClick r:id="rId3"/>
              </a:rPr>
              <a:t>https://www.youtube.com/watch?v=gOs6Mdj7y_4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8733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C309E-4901-514A-9390-25EC1BFF1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7785"/>
            <a:ext cx="8229600" cy="595897"/>
          </a:xfrm>
        </p:spPr>
        <p:txBody>
          <a:bodyPr/>
          <a:lstStyle/>
          <a:p>
            <a:r>
              <a:rPr lang="cs-CZ" dirty="0"/>
              <a:t>Zadání úkolu na modelování a 3D tisk: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A482D1D-AFA8-E296-BCD0-C732BD46A1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9375" y1="29766" x2="79167" y2="30156"/>
                        <a14:foregroundMark x1="78438" y1="32188" x2="77917" y2="3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7571" r="14518" b="25430"/>
          <a:stretch/>
        </p:blipFill>
        <p:spPr bwMode="auto">
          <a:xfrm>
            <a:off x="3478138" y="1942540"/>
            <a:ext cx="4849809" cy="475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2679E1-583C-0705-58BE-027DCE89D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16052"/>
            <a:ext cx="8229599" cy="482668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Vytvoř model objektu pomocí </a:t>
            </a:r>
            <a:r>
              <a:rPr lang="cs-CZ" sz="2000" b="1" dirty="0"/>
              <a:t>základních tvarů </a:t>
            </a:r>
            <a:r>
              <a:rPr lang="cs-CZ" sz="2000" dirty="0" err="1"/>
              <a:t>Tinkercadu</a:t>
            </a:r>
            <a:r>
              <a:rPr lang="cs-CZ" sz="2000" dirty="0"/>
              <a:t>, který by byl vhodnou součástí města. (například: dům, park, socha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00BD212-659D-13A4-5532-E32785F83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747" y="2131219"/>
            <a:ext cx="1527547" cy="437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13BDD76-F5D6-5156-0264-4E9ACF4A4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21" b="90938" l="10000" r="90000">
                        <a14:foregroundMark x1="45234" y1="9583" x2="48047" y2="9583"/>
                        <a14:foregroundMark x1="45703" y1="5521" x2="46641" y2="7604"/>
                        <a14:foregroundMark x1="63203" y1="90938" x2="67031" y2="90417"/>
                        <a14:backgroundMark x1="62187" y1="74375" x2="62422" y2="79167"/>
                        <a14:backgroundMark x1="66484" y1="57396" x2="68516" y2="62708"/>
                        <a14:backgroundMark x1="56641" y1="51458" x2="57109" y2="56250"/>
                        <a14:backgroundMark x1="46484" y1="71042" x2="47734" y2="76771"/>
                        <a14:backgroundMark x1="35547" y1="59792" x2="37969" y2="68438"/>
                        <a14:backgroundMark x1="43984" y1="42396" x2="44688" y2="46458"/>
                        <a14:backgroundMark x1="49531" y1="22813" x2="52812" y2="29375"/>
                        <a14:backgroundMark x1="62187" y1="30625" x2="63516" y2="38333"/>
                        <a14:backgroundMark x1="73359" y1="41250" x2="73203" y2="45521"/>
                        <a14:backgroundMark x1="64766" y1="61771" x2="67734" y2="64375"/>
                        <a14:backgroundMark x1="60156" y1="82083" x2="63750" y2="82292"/>
                        <a14:backgroundMark x1="62500" y1="78958" x2="63750" y2="85521"/>
                        <a14:backgroundMark x1="65859" y1="57917" x2="67969" y2="65000"/>
                        <a14:backgroundMark x1="67969" y1="65000" x2="67969" y2="6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0" r="17209"/>
          <a:stretch/>
        </p:blipFill>
        <p:spPr bwMode="auto">
          <a:xfrm rot="15517271">
            <a:off x="4501478" y="1227226"/>
            <a:ext cx="4438919" cy="537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0DC309E-4901-514A-9390-25EC1BFF1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7785"/>
            <a:ext cx="8229600" cy="595897"/>
          </a:xfrm>
        </p:spPr>
        <p:txBody>
          <a:bodyPr/>
          <a:lstStyle/>
          <a:p>
            <a:r>
              <a:rPr lang="cs-CZ" dirty="0"/>
              <a:t>Zadání úkolu na modelování a 3D tisk: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2679E1-583C-0705-58BE-027DCE89D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6052"/>
            <a:ext cx="8229600" cy="4826686"/>
          </a:xfrm>
        </p:spPr>
        <p:txBody>
          <a:bodyPr/>
          <a:lstStyle/>
          <a:p>
            <a:r>
              <a:rPr lang="cs-CZ" sz="2000" b="1" dirty="0"/>
              <a:t>Model musí zapadnout do připravené mřížky.</a:t>
            </a:r>
          </a:p>
          <a:p>
            <a:r>
              <a:rPr lang="cs-CZ" sz="2000" b="1" dirty="0"/>
              <a:t>Musí splňovat následující kritéria: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Šířka a délka základny: 40 x 40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Výška základny: minimálně 2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Maximální výška objektu: nezadáno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FF4B69A-3659-970D-DF62-6CD081DEF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8854" y1="62422" x2="28333" y2="51953"/>
                        <a14:backgroundMark x1="28333" y1="51953" x2="31875" y2="45547"/>
                        <a14:backgroundMark x1="31875" y1="45547" x2="31875" y2="45547"/>
                        <a14:backgroundMark x1="58021" y1="46094" x2="58854" y2="46094"/>
                        <a14:backgroundMark x1="31458" y1="53750" x2="31458" y2="53750"/>
                        <a14:backgroundMark x1="31354" y1="54609" x2="31667" y2="53438"/>
                        <a14:backgroundMark x1="33021" y1="46875" x2="31146" y2="56328"/>
                        <a14:backgroundMark x1="33333" y1="48203" x2="32813" y2="49922"/>
                        <a14:backgroundMark x1="36042" y1="45938" x2="36667" y2="4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87" t="16823" r="33889" b="32916"/>
          <a:stretch/>
        </p:blipFill>
        <p:spPr bwMode="auto">
          <a:xfrm>
            <a:off x="942975" y="3516096"/>
            <a:ext cx="1276350" cy="220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Skupina 23">
            <a:extLst>
              <a:ext uri="{FF2B5EF4-FFF2-40B4-BE49-F238E27FC236}">
                <a16:creationId xmlns:a16="http://schemas.microsoft.com/office/drawing/2014/main" id="{B67CE9FE-F19C-F1A7-BB3D-D01B0014CEA2}"/>
              </a:ext>
            </a:extLst>
          </p:cNvPr>
          <p:cNvGrpSpPr/>
          <p:nvPr/>
        </p:nvGrpSpPr>
        <p:grpSpPr>
          <a:xfrm>
            <a:off x="396703" y="4823332"/>
            <a:ext cx="2331638" cy="1476883"/>
            <a:chOff x="396703" y="4823332"/>
            <a:chExt cx="2331638" cy="1476883"/>
          </a:xfrm>
        </p:grpSpPr>
        <p:grpSp>
          <p:nvGrpSpPr>
            <p:cNvPr id="23" name="Skupina 22">
              <a:extLst>
                <a:ext uri="{FF2B5EF4-FFF2-40B4-BE49-F238E27FC236}">
                  <a16:creationId xmlns:a16="http://schemas.microsoft.com/office/drawing/2014/main" id="{95CA7D7C-BCEB-111F-DC6C-4F48C1D2CC3C}"/>
                </a:ext>
              </a:extLst>
            </p:cNvPr>
            <p:cNvGrpSpPr/>
            <p:nvPr/>
          </p:nvGrpSpPr>
          <p:grpSpPr>
            <a:xfrm>
              <a:off x="396703" y="4823332"/>
              <a:ext cx="2331638" cy="1476883"/>
              <a:chOff x="396703" y="4823332"/>
              <a:chExt cx="2331638" cy="1476883"/>
            </a:xfrm>
          </p:grpSpPr>
          <p:cxnSp>
            <p:nvCxnSpPr>
              <p:cNvPr id="5" name="Přímá spojnice 4">
                <a:extLst>
                  <a:ext uri="{FF2B5EF4-FFF2-40B4-BE49-F238E27FC236}">
                    <a16:creationId xmlns:a16="http://schemas.microsoft.com/office/drawing/2014/main" id="{B29FD520-48D9-3745-48DD-896E0C784E1A}"/>
                  </a:ext>
                </a:extLst>
              </p:cNvPr>
              <p:cNvCxnSpPr/>
              <p:nvPr/>
            </p:nvCxnSpPr>
            <p:spPr>
              <a:xfrm>
                <a:off x="1038225" y="5655469"/>
                <a:ext cx="0" cy="64236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Přímá spojnice 5">
                <a:extLst>
                  <a:ext uri="{FF2B5EF4-FFF2-40B4-BE49-F238E27FC236}">
                    <a16:creationId xmlns:a16="http://schemas.microsoft.com/office/drawing/2014/main" id="{BC165B80-449F-AB82-8D02-3F50772429D5}"/>
                  </a:ext>
                </a:extLst>
              </p:cNvPr>
              <p:cNvCxnSpPr/>
              <p:nvPr/>
            </p:nvCxnSpPr>
            <p:spPr>
              <a:xfrm>
                <a:off x="2152650" y="5657850"/>
                <a:ext cx="0" cy="64236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Přímá spojnice se šipkou 7">
                <a:extLst>
                  <a:ext uri="{FF2B5EF4-FFF2-40B4-BE49-F238E27FC236}">
                    <a16:creationId xmlns:a16="http://schemas.microsoft.com/office/drawing/2014/main" id="{F6C0D71C-DEE0-0B85-95C9-5C34D4E52B51}"/>
                  </a:ext>
                </a:extLst>
              </p:cNvPr>
              <p:cNvCxnSpPr/>
              <p:nvPr/>
            </p:nvCxnSpPr>
            <p:spPr>
              <a:xfrm>
                <a:off x="1038225" y="6254750"/>
                <a:ext cx="1114425" cy="0"/>
              </a:xfrm>
              <a:prstGeom prst="straightConnector1">
                <a:avLst/>
              </a:prstGeom>
              <a:ln w="1905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Přímá spojnice 8">
                <a:extLst>
                  <a:ext uri="{FF2B5EF4-FFF2-40B4-BE49-F238E27FC236}">
                    <a16:creationId xmlns:a16="http://schemas.microsoft.com/office/drawing/2014/main" id="{29F14C33-CC4C-D21C-114E-399D3ACDDFE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407158" y="4502149"/>
                <a:ext cx="0" cy="64236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Přímá spojnice 9">
                <a:extLst>
                  <a:ext uri="{FF2B5EF4-FFF2-40B4-BE49-F238E27FC236}">
                    <a16:creationId xmlns:a16="http://schemas.microsoft.com/office/drawing/2014/main" id="{17B27D11-4F5B-9E26-F80E-C128F74B4F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152650" y="5657851"/>
                <a:ext cx="575691" cy="425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Přímá spojnice se šipkou 10">
                <a:extLst>
                  <a:ext uri="{FF2B5EF4-FFF2-40B4-BE49-F238E27FC236}">
                    <a16:creationId xmlns:a16="http://schemas.microsoft.com/office/drawing/2014/main" id="{CF5215D2-9FC7-33C6-FE68-EC7B66B210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9504" y="4827584"/>
                <a:ext cx="18477" cy="830266"/>
              </a:xfrm>
              <a:prstGeom prst="straightConnector1">
                <a:avLst/>
              </a:prstGeom>
              <a:ln w="1905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>
                <a:extLst>
                  <a:ext uri="{FF2B5EF4-FFF2-40B4-BE49-F238E27FC236}">
                    <a16:creationId xmlns:a16="http://schemas.microsoft.com/office/drawing/2014/main" id="{29DA4553-0539-9B03-ACF9-75E3A4A3EA6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21188" y="5332416"/>
                <a:ext cx="0" cy="64236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>
                <a:extLst>
                  <a:ext uri="{FF2B5EF4-FFF2-40B4-BE49-F238E27FC236}">
                    <a16:creationId xmlns:a16="http://schemas.microsoft.com/office/drawing/2014/main" id="{109E4A97-3E77-867C-C93F-370BF9EB41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6703" y="5627406"/>
                <a:ext cx="636188" cy="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se šipkou 17">
                <a:extLst>
                  <a:ext uri="{FF2B5EF4-FFF2-40B4-BE49-F238E27FC236}">
                    <a16:creationId xmlns:a16="http://schemas.microsoft.com/office/drawing/2014/main" id="{219BFF69-3C1C-6600-01BF-13BE36D4C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" y="5038725"/>
                <a:ext cx="0" cy="588681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20">
                <a:extLst>
                  <a:ext uri="{FF2B5EF4-FFF2-40B4-BE49-F238E27FC236}">
                    <a16:creationId xmlns:a16="http://schemas.microsoft.com/office/drawing/2014/main" id="{ADE98A23-B9BF-D1F1-B69A-7BD6CF24E2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" y="5438775"/>
                <a:ext cx="0" cy="28041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Přímá spojnice se šipkou 18">
              <a:extLst>
                <a:ext uri="{FF2B5EF4-FFF2-40B4-BE49-F238E27FC236}">
                  <a16:creationId xmlns:a16="http://schemas.microsoft.com/office/drawing/2014/main" id="{8F208231-2CBC-FD86-8528-210B9D46A6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200" y="5653598"/>
              <a:ext cx="0" cy="6559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28A620E0-E11C-2C1E-8B6F-50CEAFB4CD41}"/>
              </a:ext>
            </a:extLst>
          </p:cNvPr>
          <p:cNvSpPr txBox="1"/>
          <p:nvPr/>
        </p:nvSpPr>
        <p:spPr>
          <a:xfrm rot="5400000">
            <a:off x="2507203" y="5075140"/>
            <a:ext cx="91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40 mm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89BF2985-01B0-BC50-03DF-77734371A19B}"/>
              </a:ext>
            </a:extLst>
          </p:cNvPr>
          <p:cNvSpPr txBox="1"/>
          <p:nvPr/>
        </p:nvSpPr>
        <p:spPr>
          <a:xfrm>
            <a:off x="1154561" y="6308283"/>
            <a:ext cx="931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40 mm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772B47B7-4609-73CE-5599-1105834052D0}"/>
              </a:ext>
            </a:extLst>
          </p:cNvPr>
          <p:cNvSpPr txBox="1"/>
          <p:nvPr/>
        </p:nvSpPr>
        <p:spPr>
          <a:xfrm rot="16200000">
            <a:off x="-127697" y="4975480"/>
            <a:ext cx="85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 mm</a:t>
            </a:r>
          </a:p>
        </p:txBody>
      </p:sp>
    </p:spTree>
    <p:extLst>
      <p:ext uri="{BB962C8B-B14F-4D97-AF65-F5344CB8AC3E}">
        <p14:creationId xmlns:p14="http://schemas.microsoft.com/office/powerpoint/2010/main" val="19363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C309E-4901-514A-9390-25EC1BFF1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7785"/>
            <a:ext cx="8229600" cy="595897"/>
          </a:xfrm>
        </p:spPr>
        <p:txBody>
          <a:bodyPr/>
          <a:lstStyle/>
          <a:p>
            <a:r>
              <a:rPr lang="cs-CZ" dirty="0"/>
              <a:t>Zadání úkolu na modelování a 3D tisk: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2679E1-583C-0705-58BE-027DCE89D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6052"/>
            <a:ext cx="8229600" cy="4826686"/>
          </a:xfrm>
        </p:spPr>
        <p:txBody>
          <a:bodyPr/>
          <a:lstStyle/>
          <a:p>
            <a:r>
              <a:rPr lang="cs-CZ" b="1" dirty="0"/>
              <a:t>Při návrhu musíme respektovat možnosti 3D tiskárny, zejména gravitační sílu Země.</a:t>
            </a:r>
          </a:p>
          <a:p>
            <a:endParaRPr lang="cs-CZ" b="1" dirty="0"/>
          </a:p>
          <a:p>
            <a:r>
              <a:rPr lang="cs-CZ" b="1" dirty="0"/>
              <a:t>Tiskárna má problém tisknout převisy: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Kolmý převis může být maximálně 1-2 mm dlouhý.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Šikmý převis může být minimálně 45° šikmý.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FCAD2B9-AA45-A62D-3392-CD6C77295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34" b="59375" l="24063" r="79896">
                        <a14:foregroundMark x1="37917" y1="36094" x2="42083" y2="55469"/>
                        <a14:foregroundMark x1="42083" y1="55469" x2="51771" y2="59375"/>
                        <a14:foregroundMark x1="51771" y1="59375" x2="54479" y2="59062"/>
                        <a14:foregroundMark x1="54063" y1="37891" x2="54583" y2="50313"/>
                        <a14:foregroundMark x1="55521" y1="27187" x2="34688" y2="25234"/>
                        <a14:foregroundMark x1="34688" y1="25234" x2="45000" y2="18594"/>
                        <a14:foregroundMark x1="45000" y1="18594" x2="74063" y2="20156"/>
                        <a14:foregroundMark x1="63333" y1="16094" x2="63333" y2="17813"/>
                        <a14:foregroundMark x1="79063" y1="19688" x2="79063" y2="20859"/>
                        <a14:foregroundMark x1="70417" y1="16016" x2="72708" y2="16328"/>
                        <a14:foregroundMark x1="77396" y1="17188" x2="78021" y2="17813"/>
                        <a14:foregroundMark x1="25313" y1="23906" x2="27292" y2="17188"/>
                        <a14:foregroundMark x1="28125" y1="16406" x2="27187" y2="16953"/>
                        <a14:foregroundMark x1="24063" y1="18281" x2="24063" y2="19531"/>
                        <a14:foregroundMark x1="36042" y1="15469" x2="34792" y2="16172"/>
                        <a14:foregroundMark x1="42083" y1="15391" x2="44063" y2="15313"/>
                        <a14:foregroundMark x1="60938" y1="15391" x2="65000" y2="15625"/>
                        <a14:foregroundMark x1="62292" y1="15469" x2="61354" y2="15234"/>
                        <a14:foregroundMark x1="42917" y1="15469" x2="42500" y2="15234"/>
                        <a14:foregroundMark x1="35208" y1="15937" x2="33646" y2="15859"/>
                        <a14:foregroundMark x1="73125" y1="16484" x2="70104" y2="16094"/>
                        <a14:foregroundMark x1="71771" y1="15937" x2="71875" y2="16016"/>
                        <a14:foregroundMark x1="70417" y1="15859" x2="70417" y2="15859"/>
                        <a14:foregroundMark x1="69688" y1="15781" x2="69688" y2="15781"/>
                        <a14:foregroundMark x1="70208" y1="15703" x2="70208" y2="15703"/>
                        <a14:foregroundMark x1="71563" y1="15781" x2="71563" y2="15781"/>
                        <a14:foregroundMark x1="72917" y1="16172" x2="72917" y2="16172"/>
                        <a14:foregroundMark x1="73542" y1="16172" x2="73542" y2="16172"/>
                        <a14:foregroundMark x1="73750" y1="16172" x2="73750" y2="16172"/>
                        <a14:foregroundMark x1="74167" y1="16250" x2="74167" y2="16250"/>
                        <a14:foregroundMark x1="76875" y1="17109" x2="76875" y2="17109"/>
                        <a14:foregroundMark x1="76250" y1="17188" x2="76250" y2="17188"/>
                        <a14:foregroundMark x1="75938" y1="17031" x2="75938" y2="17031"/>
                        <a14:foregroundMark x1="78542" y1="17500" x2="78542" y2="17500"/>
                        <a14:foregroundMark x1="76563" y1="17031" x2="76563" y2="17031"/>
                        <a14:foregroundMark x1="73750" y1="16094" x2="73750" y2="1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59" t="12917" r="13333" b="36528"/>
          <a:stretch/>
        </p:blipFill>
        <p:spPr bwMode="auto">
          <a:xfrm>
            <a:off x="1377950" y="3832225"/>
            <a:ext cx="2689225" cy="268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Skupina 29">
            <a:extLst>
              <a:ext uri="{FF2B5EF4-FFF2-40B4-BE49-F238E27FC236}">
                <a16:creationId xmlns:a16="http://schemas.microsoft.com/office/drawing/2014/main" id="{433D318A-30CA-4D04-1CE0-32558DB047FA}"/>
              </a:ext>
            </a:extLst>
          </p:cNvPr>
          <p:cNvGrpSpPr/>
          <p:nvPr/>
        </p:nvGrpSpPr>
        <p:grpSpPr>
          <a:xfrm>
            <a:off x="3197225" y="3276600"/>
            <a:ext cx="2676525" cy="2265343"/>
            <a:chOff x="3197225" y="3276600"/>
            <a:chExt cx="2676525" cy="2265343"/>
          </a:xfrm>
        </p:grpSpPr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08B3F8E7-0FA6-5D76-49D4-F4A7E6173422}"/>
                </a:ext>
              </a:extLst>
            </p:cNvPr>
            <p:cNvCxnSpPr/>
            <p:nvPr/>
          </p:nvCxnSpPr>
          <p:spPr>
            <a:xfrm>
              <a:off x="3409950" y="4876800"/>
              <a:ext cx="24638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6D6342A2-79C2-3A5B-1336-B285CF19F9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8837" y="3276600"/>
              <a:ext cx="1589088" cy="159340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blouk 28">
              <a:extLst>
                <a:ext uri="{FF2B5EF4-FFF2-40B4-BE49-F238E27FC236}">
                  <a16:creationId xmlns:a16="http://schemas.microsoft.com/office/drawing/2014/main" id="{D6E6115E-C9AF-45C4-C10B-34E6C6AB8FF3}"/>
                </a:ext>
              </a:extLst>
            </p:cNvPr>
            <p:cNvSpPr/>
            <p:nvPr/>
          </p:nvSpPr>
          <p:spPr>
            <a:xfrm>
              <a:off x="3197225" y="4191008"/>
              <a:ext cx="1152526" cy="1350935"/>
            </a:xfrm>
            <a:prstGeom prst="arc">
              <a:avLst>
                <a:gd name="adj1" fmla="val 17486761"/>
                <a:gd name="adj2" fmla="val 87567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25686E18-D817-4ED9-8140-97534C90A76A}"/>
              </a:ext>
            </a:extLst>
          </p:cNvPr>
          <p:cNvSpPr txBox="1"/>
          <p:nvPr/>
        </p:nvSpPr>
        <p:spPr>
          <a:xfrm>
            <a:off x="4402585" y="4187273"/>
            <a:ext cx="1833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Minimálně 45°</a:t>
            </a:r>
          </a:p>
        </p:txBody>
      </p:sp>
    </p:spTree>
    <p:extLst>
      <p:ext uri="{BB962C8B-B14F-4D97-AF65-F5344CB8AC3E}">
        <p14:creationId xmlns:p14="http://schemas.microsoft.com/office/powerpoint/2010/main" val="3384171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C309E-4901-514A-9390-25EC1BFF1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7785"/>
            <a:ext cx="8229600" cy="595897"/>
          </a:xfrm>
        </p:spPr>
        <p:txBody>
          <a:bodyPr/>
          <a:lstStyle/>
          <a:p>
            <a:r>
              <a:rPr lang="cs-CZ" dirty="0"/>
              <a:t>Zadání úkolu na modelování a 3D tisk: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2679E1-583C-0705-58BE-027DCE89D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6052"/>
            <a:ext cx="8229600" cy="4826686"/>
          </a:xfrm>
        </p:spPr>
        <p:txBody>
          <a:bodyPr/>
          <a:lstStyle/>
          <a:p>
            <a:r>
              <a:rPr lang="cs-CZ" b="1" dirty="0"/>
              <a:t>Při návrhu musíme respektovat možnosti 3D tiskárny, zejména gravitační sílu Země.</a:t>
            </a:r>
          </a:p>
          <a:p>
            <a:endParaRPr lang="cs-CZ" b="1" dirty="0"/>
          </a:p>
          <a:p>
            <a:r>
              <a:rPr lang="cs-CZ" b="1" dirty="0"/>
              <a:t>Tiskárna umí tvořit mosty - „</a:t>
            </a:r>
            <a:r>
              <a:rPr lang="cs-CZ" b="1" dirty="0" err="1"/>
              <a:t>bridgování</a:t>
            </a:r>
            <a:r>
              <a:rPr lang="cs-CZ" b="1" dirty="0"/>
              <a:t>“: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Mezi dvěma stejně velkými prvky umí natáhnout vlákno a vytvořit most.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E19C1C3-1190-1E6A-7E43-9573FD897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771" b="78750" l="23516" r="86328">
                        <a14:foregroundMark x1="29609" y1="42083" x2="24453" y2="39688"/>
                        <a14:foregroundMark x1="24453" y1="39688" x2="23828" y2="49375"/>
                        <a14:foregroundMark x1="23828" y1="49375" x2="25313" y2="57500"/>
                        <a14:foregroundMark x1="25313" y1="57500" x2="29688" y2="61458"/>
                        <a14:foregroundMark x1="29688" y1="61458" x2="30234" y2="61667"/>
                        <a14:foregroundMark x1="23516" y1="37500" x2="23750" y2="48646"/>
                        <a14:foregroundMark x1="44766" y1="77813" x2="47734" y2="78750"/>
                        <a14:foregroundMark x1="30078" y1="62083" x2="44688" y2="73542"/>
                        <a14:foregroundMark x1="44688" y1="73542" x2="45000" y2="66771"/>
                        <a14:foregroundMark x1="26563" y1="53646" x2="26328" y2="44896"/>
                        <a14:foregroundMark x1="56328" y1="26771" x2="61484" y2="29167"/>
                        <a14:foregroundMark x1="61484" y1="29167" x2="61641" y2="29167"/>
                        <a14:foregroundMark x1="82500" y1="31563" x2="84531" y2="40938"/>
                        <a14:foregroundMark x1="84531" y1="40938" x2="83750" y2="47813"/>
                        <a14:foregroundMark x1="83750" y1="47813" x2="83750" y2="47813"/>
                        <a14:foregroundMark x1="86328" y1="31667" x2="85078" y2="40313"/>
                        <a14:foregroundMark x1="23516" y1="54896" x2="23516" y2="55417"/>
                        <a14:foregroundMark x1="54453" y1="28750" x2="56172" y2="29792"/>
                        <a14:backgroundMark x1="45938" y1="36667" x2="47266" y2="3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62" t="21111" r="10000" b="16250"/>
          <a:stretch/>
        </p:blipFill>
        <p:spPr bwMode="auto">
          <a:xfrm>
            <a:off x="1981199" y="3333751"/>
            <a:ext cx="4759839" cy="315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195395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AnalogousFromRegularSeed_2SEEDS">
      <a:dk1>
        <a:srgbClr val="000000"/>
      </a:dk1>
      <a:lt1>
        <a:srgbClr val="FFFFFF"/>
      </a:lt1>
      <a:dk2>
        <a:srgbClr val="1B3029"/>
      </a:dk2>
      <a:lt2>
        <a:srgbClr val="F3F0F3"/>
      </a:lt2>
      <a:accent1>
        <a:srgbClr val="14B931"/>
      </a:accent1>
      <a:accent2>
        <a:srgbClr val="45B620"/>
      </a:accent2>
      <a:accent3>
        <a:srgbClr val="21B87A"/>
      </a:accent3>
      <a:accent4>
        <a:srgbClr val="9117D5"/>
      </a:accent4>
      <a:accent5>
        <a:srgbClr val="E729DC"/>
      </a:accent5>
      <a:accent6>
        <a:srgbClr val="D5177B"/>
      </a:accent6>
      <a:hlink>
        <a:srgbClr val="C044AB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257</Words>
  <Application>Microsoft Office PowerPoint</Application>
  <PresentationFormat>Předvádění na obrazovce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Avenir Next LT Pro</vt:lpstr>
      <vt:lpstr>Posterama</vt:lpstr>
      <vt:lpstr>SplashVTI</vt:lpstr>
      <vt:lpstr>Tinkercad &amp; 3D tisk</vt:lpstr>
      <vt:lpstr>Postup přihlášení:</vt:lpstr>
      <vt:lpstr>Kód třídy 6.C: GHL FFJ URC</vt:lpstr>
      <vt:lpstr>Tinkercad návody:</vt:lpstr>
      <vt:lpstr>Zadání úkolu na modelování a 3D tisk:</vt:lpstr>
      <vt:lpstr>Zadání úkolu na modelování a 3D tisk:</vt:lpstr>
      <vt:lpstr>Zadání úkolu na modelování a 3D tisk:</vt:lpstr>
      <vt:lpstr>Zadání úkolu na modelování a 3D tisk: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Tinkercad</dc:title>
  <dc:creator>Radek Ivanov</dc:creator>
  <cp:lastModifiedBy>Radek Ivanov</cp:lastModifiedBy>
  <cp:revision>5</cp:revision>
  <dcterms:created xsi:type="dcterms:W3CDTF">2023-04-20T05:20:34Z</dcterms:created>
  <dcterms:modified xsi:type="dcterms:W3CDTF">2024-11-06T11:29:42Z</dcterms:modified>
</cp:coreProperties>
</file>