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4023E-416A-4C26-BAAF-73807909005A}" v="7" dt="2023-02-20T11:19:25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Svatoš" userId="2eff487e-94b5-44de-a995-e37a1fbf4a04" providerId="ADAL" clId="{FC44023E-416A-4C26-BAAF-73807909005A}"/>
    <pc:docChg chg="modSld">
      <pc:chgData name="Jakub Svatoš" userId="2eff487e-94b5-44de-a995-e37a1fbf4a04" providerId="ADAL" clId="{FC44023E-416A-4C26-BAAF-73807909005A}" dt="2023-02-20T11:19:25.251" v="6"/>
      <pc:docMkLst>
        <pc:docMk/>
      </pc:docMkLst>
      <pc:sldChg chg="modAnim">
        <pc:chgData name="Jakub Svatoš" userId="2eff487e-94b5-44de-a995-e37a1fbf4a04" providerId="ADAL" clId="{FC44023E-416A-4C26-BAAF-73807909005A}" dt="2023-02-20T11:19:25.251" v="6"/>
        <pc:sldMkLst>
          <pc:docMk/>
          <pc:sldMk cId="2577818698" sldId="261"/>
        </pc:sldMkLst>
      </pc:sldChg>
      <pc:sldChg chg="modAnim">
        <pc:chgData name="Jakub Svatoš" userId="2eff487e-94b5-44de-a995-e37a1fbf4a04" providerId="ADAL" clId="{FC44023E-416A-4C26-BAAF-73807909005A}" dt="2023-02-20T11:18:56.237" v="3"/>
        <pc:sldMkLst>
          <pc:docMk/>
          <pc:sldMk cId="1892362449" sldId="262"/>
        </pc:sldMkLst>
      </pc:sldChg>
      <pc:sldChg chg="modAnim">
        <pc:chgData name="Jakub Svatoš" userId="2eff487e-94b5-44de-a995-e37a1fbf4a04" providerId="ADAL" clId="{FC44023E-416A-4C26-BAAF-73807909005A}" dt="2023-02-20T11:18:52.901" v="1"/>
        <pc:sldMkLst>
          <pc:docMk/>
          <pc:sldMk cId="388654094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E5A18-F400-BE06-9B50-9E04BE34B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CB2880-C566-7611-D6E7-016CB0029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CE3EDA-7934-78B9-5204-226AA7BB2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E94C89-4E56-E6E1-B3A4-B3256723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1B9C82-E0D1-9E1E-C94B-5DDB04E0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5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CC890-11C1-1056-5D13-4E40EA57E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59E1BD-32B7-DBA0-5418-BEB4882D9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7943F6-2282-E1AC-6CA0-F4582748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115335-FA3C-9BF9-7789-4EB18C16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ECE2B7-4FCD-4EB1-C5AE-D4C5EEDB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41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009D42-47BA-7065-2510-2FCC2AE5C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853784-3C2F-44F4-2013-FD3B1D0FF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B68F4C-C172-33A6-2A17-D071D506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EECD9B-3D8D-0F9A-2448-7F48E6D8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D0784D-DC1C-C056-69BE-855426DF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33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78E8F-A452-CB7A-4C90-07B84511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A8AF4-9479-7FCA-7FD8-051DD83C1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86BCD7-F03F-95E8-95B4-5841009A0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E95103-1A42-040C-C2B8-8375E97E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F5836-F288-8853-5828-5CEBC7A2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62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FE519-5A19-6473-050D-0F4B097B1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BF3C42-4D2B-7650-AEA7-DC9B10E32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B7B3B0-38B0-098A-D7E2-83210FD2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D5778-314F-F4D1-2AFA-FD97A350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29A352-6E38-B1B5-9ED2-4C370224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7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A9C24-4744-448E-1715-23FF3DFE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34576-2C54-B591-8EED-4C0B78BEF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A702E8-AC1C-3633-E9C2-000D9B185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1168F4-7079-A439-54B7-EF763E63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DCCF88-B5A1-F0CF-A888-651EE24F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183F9C-ACC2-CA9B-28DB-8E985E75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75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6DD280-A336-D851-3F86-F0A0D5203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BF2E76-CBDA-E8D1-3D5B-64B4DDD5C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FFA7F6-3B67-9C65-EA17-4C87FDDA0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3BC289E-431F-3258-CE31-65F2239BC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F223563-8968-5C4F-B8D2-F5721F31D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4BE485-E348-F392-E66F-6D9BEECB3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01A455-E3C3-A0A2-5657-E863E8B8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2A4F91F-1450-9E40-3975-B7CE7F45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5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758B9-9CE7-6159-EDCB-524BD7BA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4BA8E6B-38E0-DC8C-9BDA-1AB9C382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844272-13EF-596B-B04F-3D7F2548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653E93-0088-20FA-F60E-6B04110F4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65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9B9091B-7D99-45FE-92B8-F56ABB86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3CA93D7-D96D-CDBC-AAC9-3467CB0E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3DFB14-CA16-9626-CB60-1E7DE383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91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26269-C8D5-E518-1E74-C0752B76F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1C10AA-20D6-E39A-0B9C-5A219E0F6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1D2772-7723-F81F-A3AD-6F40F72DA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936267-BDE9-0F0B-52F3-0B575A56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F5FFD5-014A-3C0E-33FC-4F629362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56C832-F1AE-9003-901F-E0F81E70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16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C4469-6BC7-3361-28A4-CD06987F0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6F6EA46-2ED8-48F8-5F9C-203784066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DDEA8C-0DD0-2011-3F56-329D0F856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455C9-6A4B-492C-B87A-140265B56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88D7D4-E3E9-FD32-D747-CEF25468F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53D116-8F61-FCDB-C9FB-009B2C50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40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7F93F88-8B8C-93B7-C602-5AEADF48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AD4A36-A61E-A42C-36C3-7458148CA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9A7B9B-210E-15E0-E637-7BE720C0A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55B16-DD3B-43C7-9C4C-B1DF7D6E8DA5}" type="datetimeFigureOut">
              <a:rPr lang="cs-CZ" smtClean="0"/>
              <a:t>22.02.2023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2C9355-04B7-687D-CAF3-931097AB4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0B527B-2030-F9CD-7899-4CDF02D58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08B70-4FDD-4854-9A47-1BCB50EF6B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67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gramy pro 1. stupeň ZŠ – Ekocentrum Huslík">
            <a:extLst>
              <a:ext uri="{FF2B5EF4-FFF2-40B4-BE49-F238E27FC236}">
                <a16:creationId xmlns:a16="http://schemas.microsoft.com/office/drawing/2014/main" id="{374EF1B6-0335-0BBC-B09E-130ED107E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09" y="4899810"/>
            <a:ext cx="1803319" cy="139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F12E993C-9808-CECE-E057-C66C8E04A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359" y="511492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3B3460B0-121D-F26E-B2CF-0F7A64A30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93" y="511492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9A8EC40-7653-FE49-76B5-A2EDF0C04347}"/>
              </a:ext>
            </a:extLst>
          </p:cNvPr>
          <p:cNvSpPr txBox="1"/>
          <p:nvPr/>
        </p:nvSpPr>
        <p:spPr>
          <a:xfrm>
            <a:off x="488731" y="536028"/>
            <a:ext cx="44556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Úkol 1</a:t>
            </a:r>
          </a:p>
          <a:p>
            <a:r>
              <a:rPr lang="cs-CZ" dirty="0"/>
              <a:t>Změň pořadí obrázků – včela před květem.</a:t>
            </a:r>
          </a:p>
          <a:p>
            <a:r>
              <a:rPr lang="cs-CZ" dirty="0"/>
              <a:t>Objeví se po sobě. Květ, květ, včela.</a:t>
            </a:r>
          </a:p>
          <a:p>
            <a:r>
              <a:rPr lang="cs-CZ" dirty="0"/>
              <a:t>Když máš práci hotovou, zavolej učitele.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59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F12E993C-9808-CECE-E057-C66C8E04A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359" y="511492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3B3460B0-121D-F26E-B2CF-0F7A64A30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93" y="511492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9A8EC40-7653-FE49-76B5-A2EDF0C04347}"/>
              </a:ext>
            </a:extLst>
          </p:cNvPr>
          <p:cNvSpPr txBox="1"/>
          <p:nvPr/>
        </p:nvSpPr>
        <p:spPr>
          <a:xfrm>
            <a:off x="488730" y="536028"/>
            <a:ext cx="51881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Úkol 2</a:t>
            </a:r>
            <a:endParaRPr lang="cs-CZ" dirty="0"/>
          </a:p>
          <a:p>
            <a:r>
              <a:rPr lang="cs-CZ" dirty="0"/>
              <a:t>Objeví se květ, květ</a:t>
            </a:r>
          </a:p>
          <a:p>
            <a:r>
              <a:rPr lang="cs-CZ" dirty="0"/>
              <a:t>Poté se objeví včela. Přiletí na květ zprava.</a:t>
            </a:r>
          </a:p>
          <a:p>
            <a:r>
              <a:rPr lang="cs-CZ" dirty="0"/>
              <a:t>Poté květ, na který včela přiletí, se zvětší.</a:t>
            </a:r>
          </a:p>
          <a:p>
            <a:r>
              <a:rPr lang="cs-CZ" dirty="0"/>
              <a:t>Když máš práci hotovou, zavolej učitele.</a:t>
            </a:r>
          </a:p>
          <a:p>
            <a:endParaRPr lang="cs-CZ" dirty="0"/>
          </a:p>
        </p:txBody>
      </p:sp>
      <p:pic>
        <p:nvPicPr>
          <p:cNvPr id="1026" name="Picture 2" descr="Programy pro 1. stupeň ZŠ – Ekocentrum Huslík">
            <a:extLst>
              <a:ext uri="{FF2B5EF4-FFF2-40B4-BE49-F238E27FC236}">
                <a16:creationId xmlns:a16="http://schemas.microsoft.com/office/drawing/2014/main" id="{374EF1B6-0335-0BBC-B09E-130ED107E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09" y="4899810"/>
            <a:ext cx="1803319" cy="139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20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F12E993C-9808-CECE-E057-C66C8E04A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359" y="511492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3B3460B0-121D-F26E-B2CF-0F7A64A30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93" y="511492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9A8EC40-7653-FE49-76B5-A2EDF0C04347}"/>
              </a:ext>
            </a:extLst>
          </p:cNvPr>
          <p:cNvSpPr txBox="1"/>
          <p:nvPr/>
        </p:nvSpPr>
        <p:spPr>
          <a:xfrm>
            <a:off x="488731" y="536028"/>
            <a:ext cx="44556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Úkol 3</a:t>
            </a:r>
          </a:p>
          <a:p>
            <a:r>
              <a:rPr lang="cs-CZ" dirty="0"/>
              <a:t>Včela přiletí na první květ zprava</a:t>
            </a:r>
          </a:p>
          <a:p>
            <a:r>
              <a:rPr lang="cs-CZ" dirty="0"/>
              <a:t>Poté přiletí na druhý květ (dráhy pohybu)</a:t>
            </a:r>
          </a:p>
          <a:p>
            <a:r>
              <a:rPr lang="cs-CZ" dirty="0"/>
              <a:t>Když máš práci hotovou, zavolej učitele.</a:t>
            </a:r>
          </a:p>
          <a:p>
            <a:endParaRPr lang="cs-CZ" dirty="0"/>
          </a:p>
        </p:txBody>
      </p:sp>
      <p:pic>
        <p:nvPicPr>
          <p:cNvPr id="1026" name="Picture 2" descr="Programy pro 1. stupeň ZŠ – Ekocentrum Huslík">
            <a:extLst>
              <a:ext uri="{FF2B5EF4-FFF2-40B4-BE49-F238E27FC236}">
                <a16:creationId xmlns:a16="http://schemas.microsoft.com/office/drawing/2014/main" id="{374EF1B6-0335-0BBC-B09E-130ED107E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09" y="4899810"/>
            <a:ext cx="1803319" cy="139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81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čela Úl Včelí - Vektorová grafika zdarma na Pixabay">
            <a:extLst>
              <a:ext uri="{FF2B5EF4-FFF2-40B4-BE49-F238E27FC236}">
                <a16:creationId xmlns:a16="http://schemas.microsoft.com/office/drawing/2014/main" id="{A51ABBA8-5F21-594F-F975-CD1063173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378" y="748367"/>
            <a:ext cx="1803319" cy="151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F12E993C-9808-CECE-E057-C66C8E04A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359" y="511492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3B3460B0-121D-F26E-B2CF-0F7A64A30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93" y="511492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9A8EC40-7653-FE49-76B5-A2EDF0C04347}"/>
              </a:ext>
            </a:extLst>
          </p:cNvPr>
          <p:cNvSpPr txBox="1"/>
          <p:nvPr/>
        </p:nvSpPr>
        <p:spPr>
          <a:xfrm>
            <a:off x="583981" y="650328"/>
            <a:ext cx="44556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Úkol 4</a:t>
            </a:r>
          </a:p>
          <a:p>
            <a:r>
              <a:rPr lang="cs-CZ" dirty="0"/>
              <a:t>Včela přiletí na květ zprava.</a:t>
            </a:r>
          </a:p>
          <a:p>
            <a:r>
              <a:rPr lang="cs-CZ" dirty="0"/>
              <a:t>Poté včela přiletí na další květ.</a:t>
            </a:r>
          </a:p>
          <a:p>
            <a:r>
              <a:rPr lang="cs-CZ" dirty="0"/>
              <a:t>Poté včela přiletí do úlu.</a:t>
            </a:r>
          </a:p>
          <a:p>
            <a:r>
              <a:rPr lang="cs-CZ" dirty="0"/>
              <a:t>Poté včela zmizí (závěrečná animace)</a:t>
            </a:r>
          </a:p>
          <a:p>
            <a:r>
              <a:rPr lang="cs-CZ" dirty="0"/>
              <a:t>Když máš práci hotovou, zavolej učitele.</a:t>
            </a:r>
          </a:p>
          <a:p>
            <a:endParaRPr lang="cs-CZ" dirty="0"/>
          </a:p>
        </p:txBody>
      </p:sp>
      <p:pic>
        <p:nvPicPr>
          <p:cNvPr id="1026" name="Picture 2" descr="Programy pro 1. stupeň ZŠ – Ekocentrum Huslík">
            <a:extLst>
              <a:ext uri="{FF2B5EF4-FFF2-40B4-BE49-F238E27FC236}">
                <a16:creationId xmlns:a16="http://schemas.microsoft.com/office/drawing/2014/main" id="{374EF1B6-0335-0BBC-B09E-130ED107E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09" y="4899810"/>
            <a:ext cx="1803319" cy="139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36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F12E993C-9808-CECE-E057-C66C8E04A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359" y="511492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Free fotobanka : květ, žlutý, pestíky, kvetoucí rostlina, okvětní lístek,  daylily, zblízka, lily family, botanika, hvězdář lilie, Pozemní zařízení,  pyl, tiger lily, Lily order, monocotyledon, zátiší fotografování,  hippeastrum, řezané květiny ...">
            <a:extLst>
              <a:ext uri="{FF2B5EF4-FFF2-40B4-BE49-F238E27FC236}">
                <a16:creationId xmlns:a16="http://schemas.microsoft.com/office/drawing/2014/main" id="{3B3460B0-121D-F26E-B2CF-0F7A64A30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290" b="99454" l="9783" r="90217">
                        <a14:foregroundMark x1="49275" y1="88525" x2="60870" y2="87978"/>
                        <a14:foregroundMark x1="50725" y1="94536" x2="52899" y2="99454"/>
                        <a14:foregroundMark x1="44203" y1="86885" x2="32246" y2="82514"/>
                        <a14:foregroundMark x1="63043" y1="97814" x2="64855" y2="97268"/>
                        <a14:foregroundMark x1="30435" y1="83607" x2="25725" y2="84699"/>
                        <a14:foregroundMark x1="89855" y1="78689" x2="90217" y2="86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93" y="511492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9A8EC40-7653-FE49-76B5-A2EDF0C04347}"/>
              </a:ext>
            </a:extLst>
          </p:cNvPr>
          <p:cNvSpPr txBox="1"/>
          <p:nvPr/>
        </p:nvSpPr>
        <p:spPr>
          <a:xfrm>
            <a:off x="583980" y="650328"/>
            <a:ext cx="59692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Úkol 5</a:t>
            </a:r>
          </a:p>
          <a:p>
            <a:r>
              <a:rPr lang="cs-CZ" dirty="0"/>
              <a:t>Vlož popisek (karta vložení, obrazce, bublinové popisky)</a:t>
            </a:r>
          </a:p>
          <a:p>
            <a:r>
              <a:rPr lang="cs-CZ" dirty="0"/>
              <a:t>Kliknutím do popisku  můžeš psát.</a:t>
            </a:r>
          </a:p>
          <a:p>
            <a:r>
              <a:rPr lang="cs-CZ" dirty="0"/>
              <a:t>Do popisku napiš název přírodního jevu, který animuješ. A vhodně popisek umísti a animuj celou situaci.</a:t>
            </a:r>
          </a:p>
          <a:p>
            <a:r>
              <a:rPr lang="cs-CZ" dirty="0"/>
              <a:t>Když máš práci hotovou, zavolej učitele.</a:t>
            </a:r>
          </a:p>
        </p:txBody>
      </p:sp>
      <p:pic>
        <p:nvPicPr>
          <p:cNvPr id="1026" name="Picture 2" descr="Programy pro 1. stupeň ZŠ – Ekocentrum Huslík">
            <a:extLst>
              <a:ext uri="{FF2B5EF4-FFF2-40B4-BE49-F238E27FC236}">
                <a16:creationId xmlns:a16="http://schemas.microsoft.com/office/drawing/2014/main" id="{374EF1B6-0335-0BBC-B09E-130ED107E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809" y="4899810"/>
            <a:ext cx="1803319" cy="139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54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BE0445F-F6F9-0B3C-ED80-69B0CAD16218}"/>
              </a:ext>
            </a:extLst>
          </p:cNvPr>
          <p:cNvSpPr txBox="1"/>
          <p:nvPr/>
        </p:nvSpPr>
        <p:spPr>
          <a:xfrm>
            <a:off x="666750" y="733336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Úkol 6</a:t>
            </a:r>
          </a:p>
          <a:p>
            <a:r>
              <a:rPr lang="cs-CZ" dirty="0"/>
              <a:t>Vlož z internetu obrázek dvou postav (zvířata, věci…)</a:t>
            </a:r>
          </a:p>
          <a:p>
            <a:r>
              <a:rPr lang="cs-CZ" dirty="0"/>
              <a:t>Uprav jejich velikost.</a:t>
            </a:r>
          </a:p>
          <a:p>
            <a:r>
              <a:rPr lang="cs-CZ" dirty="0"/>
              <a:t>Odstraň pozadí na obrázcích.</a:t>
            </a:r>
          </a:p>
          <a:p>
            <a:r>
              <a:rPr lang="cs-CZ" dirty="0"/>
              <a:t>Když máš práci hotovou, zavolej učitele.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2410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202</Words>
  <Application>Microsoft Office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Svatoš</dc:creator>
  <cp:lastModifiedBy>Radek Ivanov</cp:lastModifiedBy>
  <cp:revision>2</cp:revision>
  <dcterms:created xsi:type="dcterms:W3CDTF">2023-02-20T10:44:25Z</dcterms:created>
  <dcterms:modified xsi:type="dcterms:W3CDTF">2023-02-22T05:52:05Z</dcterms:modified>
</cp:coreProperties>
</file>