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C4F2F4-53BE-43AD-94E3-6C63E8B7479A}" v="151" dt="2023-01-24T07:46:20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Holub" userId="S::petr.holub@zskunratice.cz::88aa58b9-7354-4525-9e54-d188f6bb88ac" providerId="AD" clId="Web-{AAC4F2F4-53BE-43AD-94E3-6C63E8B7479A}"/>
    <pc:docChg chg="addSld delSld modSld">
      <pc:chgData name="Petr Holub" userId="S::petr.holub@zskunratice.cz::88aa58b9-7354-4525-9e54-d188f6bb88ac" providerId="AD" clId="Web-{AAC4F2F4-53BE-43AD-94E3-6C63E8B7479A}" dt="2023-01-24T07:46:20.974" v="145" actId="1076"/>
      <pc:docMkLst>
        <pc:docMk/>
      </pc:docMkLst>
      <pc:sldChg chg="del">
        <pc:chgData name="Petr Holub" userId="S::petr.holub@zskunratice.cz::88aa58b9-7354-4525-9e54-d188f6bb88ac" providerId="AD" clId="Web-{AAC4F2F4-53BE-43AD-94E3-6C63E8B7479A}" dt="2023-01-24T07:32:40.056" v="1"/>
        <pc:sldMkLst>
          <pc:docMk/>
          <pc:sldMk cId="109857222" sldId="256"/>
        </pc:sldMkLst>
      </pc:sldChg>
      <pc:sldChg chg="addSp delSp modSp new">
        <pc:chgData name="Petr Holub" userId="S::petr.holub@zskunratice.cz::88aa58b9-7354-4525-9e54-d188f6bb88ac" providerId="AD" clId="Web-{AAC4F2F4-53BE-43AD-94E3-6C63E8B7479A}" dt="2023-01-24T07:46:05.692" v="140" actId="1076"/>
        <pc:sldMkLst>
          <pc:docMk/>
          <pc:sldMk cId="3371350414" sldId="257"/>
        </pc:sldMkLst>
        <pc:spChg chg="mod">
          <ac:chgData name="Petr Holub" userId="S::petr.holub@zskunratice.cz::88aa58b9-7354-4525-9e54-d188f6bb88ac" providerId="AD" clId="Web-{AAC4F2F4-53BE-43AD-94E3-6C63E8B7479A}" dt="2023-01-24T07:36:27.267" v="89" actId="20577"/>
          <ac:spMkLst>
            <pc:docMk/>
            <pc:sldMk cId="3371350414" sldId="257"/>
            <ac:spMk id="2" creationId="{6C30ACCA-6DB2-270A-BA80-5F44A13581E8}"/>
          </ac:spMkLst>
        </pc:spChg>
        <pc:spChg chg="add del mod">
          <ac:chgData name="Petr Holub" userId="S::petr.holub@zskunratice.cz::88aa58b9-7354-4525-9e54-d188f6bb88ac" providerId="AD" clId="Web-{AAC4F2F4-53BE-43AD-94E3-6C63E8B7479A}" dt="2023-01-24T07:46:01.051" v="138" actId="20577"/>
          <ac:spMkLst>
            <pc:docMk/>
            <pc:sldMk cId="3371350414" sldId="257"/>
            <ac:spMk id="3" creationId="{5FBDDDEF-D06C-58D9-2536-A3252566E238}"/>
          </ac:spMkLst>
        </pc:spChg>
        <pc:picChg chg="add del mod ord">
          <ac:chgData name="Petr Holub" userId="S::petr.holub@zskunratice.cz::88aa58b9-7354-4525-9e54-d188f6bb88ac" providerId="AD" clId="Web-{AAC4F2F4-53BE-43AD-94E3-6C63E8B7479A}" dt="2023-01-24T07:32:55.385" v="13"/>
          <ac:picMkLst>
            <pc:docMk/>
            <pc:sldMk cId="3371350414" sldId="257"/>
            <ac:picMk id="4" creationId="{24104F4C-9556-D2AA-443E-65082F95C633}"/>
          </ac:picMkLst>
        </pc:picChg>
        <pc:picChg chg="add mod">
          <ac:chgData name="Petr Holub" userId="S::petr.holub@zskunratice.cz::88aa58b9-7354-4525-9e54-d188f6bb88ac" providerId="AD" clId="Web-{AAC4F2F4-53BE-43AD-94E3-6C63E8B7479A}" dt="2023-01-24T07:46:05.692" v="140" actId="1076"/>
          <ac:picMkLst>
            <pc:docMk/>
            <pc:sldMk cId="3371350414" sldId="257"/>
            <ac:picMk id="5" creationId="{A1710C51-96E5-172C-7374-B5991D40E0EA}"/>
          </ac:picMkLst>
        </pc:picChg>
        <pc:picChg chg="add mod">
          <ac:chgData name="Petr Holub" userId="S::petr.holub@zskunratice.cz::88aa58b9-7354-4525-9e54-d188f6bb88ac" providerId="AD" clId="Web-{AAC4F2F4-53BE-43AD-94E3-6C63E8B7479A}" dt="2023-01-24T07:46:03.176" v="139" actId="1076"/>
          <ac:picMkLst>
            <pc:docMk/>
            <pc:sldMk cId="3371350414" sldId="257"/>
            <ac:picMk id="6" creationId="{BA450F4B-9CE2-1806-5D55-BA969F5E86DC}"/>
          </ac:picMkLst>
        </pc:picChg>
      </pc:sldChg>
      <pc:sldChg chg="addSp delSp modSp new">
        <pc:chgData name="Petr Holub" userId="S::petr.holub@zskunratice.cz::88aa58b9-7354-4525-9e54-d188f6bb88ac" providerId="AD" clId="Web-{AAC4F2F4-53BE-43AD-94E3-6C63E8B7479A}" dt="2023-01-24T07:46:20.974" v="145" actId="1076"/>
        <pc:sldMkLst>
          <pc:docMk/>
          <pc:sldMk cId="2545121996" sldId="258"/>
        </pc:sldMkLst>
        <pc:spChg chg="del">
          <ac:chgData name="Petr Holub" userId="S::petr.holub@zskunratice.cz::88aa58b9-7354-4525-9e54-d188f6bb88ac" providerId="AD" clId="Web-{AAC4F2F4-53BE-43AD-94E3-6C63E8B7479A}" dt="2023-01-24T07:46:11.255" v="142"/>
          <ac:spMkLst>
            <pc:docMk/>
            <pc:sldMk cId="2545121996" sldId="258"/>
            <ac:spMk id="3" creationId="{097D883A-B997-9B1D-BA20-8AF9066BF0EE}"/>
          </ac:spMkLst>
        </pc:spChg>
        <pc:picChg chg="add mod ord">
          <ac:chgData name="Petr Holub" userId="S::petr.holub@zskunratice.cz::88aa58b9-7354-4525-9e54-d188f6bb88ac" providerId="AD" clId="Web-{AAC4F2F4-53BE-43AD-94E3-6C63E8B7479A}" dt="2023-01-24T07:46:20.974" v="145" actId="1076"/>
          <ac:picMkLst>
            <pc:docMk/>
            <pc:sldMk cId="2545121996" sldId="258"/>
            <ac:picMk id="4" creationId="{122D0879-BCE9-E242-C6D4-7AD2E6B880C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0ACCA-6DB2-270A-BA80-5F44A135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Plantogram</a:t>
            </a:r>
            <a:r>
              <a:rPr lang="en-US" dirty="0">
                <a:cs typeface="Calibri Light"/>
              </a:rPr>
              <a:t> - (</a:t>
            </a:r>
            <a:r>
              <a:rPr lang="en-US" dirty="0" err="1">
                <a:cs typeface="Calibri Light"/>
              </a:rPr>
              <a:t>otisk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chodidla</a:t>
            </a:r>
            <a:r>
              <a:rPr lang="en-US" dirty="0">
                <a:cs typeface="Calibri Light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DDDEF-D06C-58D9-2536-A3252566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Stoupněte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si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rovně</a:t>
            </a:r>
            <a:r>
              <a:rPr lang="en-US" sz="3600" dirty="0">
                <a:cs typeface="Calibri" panose="020F0502020204030204"/>
              </a:rPr>
              <a:t> a </a:t>
            </a:r>
            <a:r>
              <a:rPr lang="en-US" sz="3600" dirty="0" err="1">
                <a:cs typeface="Calibri" panose="020F0502020204030204"/>
              </a:rPr>
              <a:t>zatěžte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obě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nohy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stejně</a:t>
            </a:r>
            <a:endParaRPr lang="en-US" sz="3600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Namočte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si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jednu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nohu</a:t>
            </a:r>
            <a:endParaRPr lang="en-US" sz="3600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Otiskněte</a:t>
            </a:r>
            <a:r>
              <a:rPr lang="en-US" sz="3600" dirty="0">
                <a:cs typeface="Calibri" panose="020F0502020204030204"/>
              </a:rPr>
              <a:t> ji </a:t>
            </a:r>
            <a:r>
              <a:rPr lang="en-US" sz="3600" dirty="0" err="1">
                <a:cs typeface="Calibri" panose="020F0502020204030204"/>
              </a:rPr>
              <a:t>na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papír</a:t>
            </a:r>
            <a:endParaRPr lang="en-US" sz="3600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Obkreslete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otisk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nohy</a:t>
            </a:r>
            <a:endParaRPr lang="en-US" sz="3600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Změřte</a:t>
            </a:r>
            <a:r>
              <a:rPr lang="en-US" sz="3600" dirty="0">
                <a:cs typeface="Calibri" panose="020F0502020204030204"/>
              </a:rPr>
              <a:t> </a:t>
            </a:r>
            <a:r>
              <a:rPr lang="en-US" sz="3600" dirty="0" err="1">
                <a:cs typeface="Calibri" panose="020F0502020204030204"/>
              </a:rPr>
              <a:t>nejužší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místo</a:t>
            </a:r>
            <a:r>
              <a:rPr lang="en-US" sz="3600" dirty="0">
                <a:cs typeface="Calibri" panose="020F0502020204030204"/>
              </a:rPr>
              <a:t> (a) a </a:t>
            </a:r>
            <a:r>
              <a:rPr lang="en-US" sz="3600" dirty="0" err="1">
                <a:cs typeface="Calibri" panose="020F0502020204030204"/>
              </a:rPr>
              <a:t>nejširší</a:t>
            </a:r>
            <a:r>
              <a:rPr lang="en-US" sz="3600" dirty="0">
                <a:cs typeface="Calibri" panose="020F0502020204030204"/>
              </a:rPr>
              <a:t> </a:t>
            </a:r>
            <a:r>
              <a:rPr lang="en-US" sz="3600" dirty="0" err="1">
                <a:cs typeface="Calibri" panose="020F0502020204030204"/>
              </a:rPr>
              <a:t>místo</a:t>
            </a:r>
            <a:r>
              <a:rPr lang="en-US" sz="3600" dirty="0">
                <a:cs typeface="Calibri" panose="020F0502020204030204"/>
              </a:rPr>
              <a:t> (b)</a:t>
            </a:r>
          </a:p>
          <a:p>
            <a:pPr marL="514350" indent="-514350">
              <a:buAutoNum type="arabicPeriod"/>
            </a:pPr>
            <a:r>
              <a:rPr lang="en-US" sz="3600" dirty="0" err="1">
                <a:cs typeface="Calibri" panose="020F0502020204030204"/>
              </a:rPr>
              <a:t>Vypočítejte</a:t>
            </a:r>
            <a:r>
              <a:rPr lang="en-US" sz="3600" dirty="0">
                <a:cs typeface="Calibri" panose="020F0502020204030204"/>
              </a:rPr>
              <a:t> index </a:t>
            </a:r>
            <a:r>
              <a:rPr lang="en-US" sz="3600" dirty="0" err="1">
                <a:cs typeface="Calibri" panose="020F0502020204030204"/>
              </a:rPr>
              <a:t>nohy</a:t>
            </a:r>
            <a:r>
              <a:rPr lang="en-US" sz="3600" dirty="0">
                <a:cs typeface="Calibri" panose="020F0502020204030204"/>
              </a:rPr>
              <a:t> (</a:t>
            </a:r>
            <a:r>
              <a:rPr lang="en-US" sz="3600" dirty="0" err="1">
                <a:cs typeface="Calibri" panose="020F0502020204030204"/>
              </a:rPr>
              <a:t>i</a:t>
            </a:r>
            <a:r>
              <a:rPr lang="en-US" sz="3600" dirty="0">
                <a:cs typeface="Calibri" panose="020F0502020204030204"/>
              </a:rPr>
              <a:t>)</a:t>
            </a:r>
          </a:p>
          <a:p>
            <a:pPr marL="0" indent="0">
              <a:buNone/>
            </a:pPr>
            <a:endParaRPr lang="en-US" sz="3600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endParaRPr lang="en-US" sz="3600" dirty="0">
              <a:cs typeface="Calibri" panose="020F0502020204030204"/>
            </a:endParaRPr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A1710C51-96E5-172C-7374-B5991D40E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367" y="231471"/>
            <a:ext cx="1939315" cy="3096537"/>
          </a:xfrm>
          <a:prstGeom prst="rect">
            <a:avLst/>
          </a:prstGeom>
        </p:spPr>
      </p:pic>
      <p:pic>
        <p:nvPicPr>
          <p:cNvPr id="6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A450F4B-9CE2-1806-5D55-BA969F5E8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921" y="5074536"/>
            <a:ext cx="4037556" cy="96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5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23AB7-3AA4-C4C1-E671-5FCD4EC22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22D0879-BCE9-E242-C6D4-7AD2E6B880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0643" y="92859"/>
            <a:ext cx="9637645" cy="6679090"/>
          </a:xfrm>
        </p:spPr>
      </p:pic>
    </p:spTree>
    <p:extLst>
      <p:ext uri="{BB962C8B-B14F-4D97-AF65-F5344CB8AC3E}">
        <p14:creationId xmlns:p14="http://schemas.microsoft.com/office/powerpoint/2010/main" val="254512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Plantogram - (otisk chodidla)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39</cp:revision>
  <dcterms:created xsi:type="dcterms:W3CDTF">2023-01-24T07:32:27Z</dcterms:created>
  <dcterms:modified xsi:type="dcterms:W3CDTF">2023-01-24T07:46:21Z</dcterms:modified>
</cp:coreProperties>
</file>