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98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06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85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77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80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41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154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50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74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36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43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7ED46-B334-482A-96E2-1576FE76C438}" type="datetimeFigureOut">
              <a:rPr lang="cs-CZ" smtClean="0"/>
              <a:t>20.11.2022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DE57E-99EC-40B3-8125-375DE22E52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00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Pozorování buněk cibule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64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1. Pomocí </a:t>
            </a:r>
            <a:r>
              <a:rPr lang="cs-CZ" dirty="0"/>
              <a:t>pinzety stáhněte tenký kousek slupky cibule (čím tenčí, tím lepší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 smtClean="0"/>
              <a:t>2. Umístěte </a:t>
            </a:r>
            <a:r>
              <a:rPr lang="cs-CZ" dirty="0"/>
              <a:t>slupku do středu podložního sklíčka. Snažte se, aby slupka byla co nejvíce rozprostřená.</a:t>
            </a:r>
          </a:p>
          <a:p>
            <a:pPr marL="0" indent="0">
              <a:buNone/>
            </a:pPr>
            <a:r>
              <a:rPr lang="cs-CZ" dirty="0"/>
              <a:t>3. Přidejte kapku vody ke slupce cibule a přikryjte krycím sklíčkem.</a:t>
            </a:r>
          </a:p>
          <a:p>
            <a:pPr marL="0" indent="0">
              <a:buNone/>
            </a:pPr>
            <a:r>
              <a:rPr lang="cs-CZ" dirty="0"/>
              <a:t>4. Pečlivě přiklopte krycí sklíčko dolů, aby se odstranily vzduchové bubliny.</a:t>
            </a:r>
          </a:p>
          <a:p>
            <a:pPr marL="0" indent="0">
              <a:buNone/>
            </a:pPr>
            <a:r>
              <a:rPr lang="cs-CZ" dirty="0"/>
              <a:t>5. Položte sklíčko na stolek mikroskopu, nastavte objektiv na nejnižší zvětšení, upravte zaostření tak, aby plátek cibule byl průhledný. Nakreslete čtyři nebo pět buněk podle toho, jak je vidíte. Označte v nákresu stěny buněk.</a:t>
            </a:r>
          </a:p>
          <a:p>
            <a:pPr marL="0" indent="0">
              <a:buNone/>
            </a:pPr>
            <a:r>
              <a:rPr lang="cs-CZ" dirty="0"/>
              <a:t>6. Nastavte objektiv na větší zvětšení, zakreslete dvě buňky a označte v jedné z nich  jádro a cytoplazmu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353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0" t="10080" r="25977" b="5081"/>
          <a:stretch>
            <a:fillRect/>
          </a:stretch>
        </p:blipFill>
        <p:spPr bwMode="auto">
          <a:xfrm>
            <a:off x="3866516" y="615617"/>
            <a:ext cx="4768033" cy="5547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249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203" y="193548"/>
            <a:ext cx="5037773" cy="651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77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</Words>
  <Application>Microsoft Office PowerPoint</Application>
  <PresentationFormat>Širokoúhlá obrazovka</PresentationFormat>
  <Paragraphs>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Pozorování buněk cibule</vt:lpstr>
      <vt:lpstr>Postup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Pozorování buněk cibule</dc:title>
  <dc:creator>Holec Jakub</dc:creator>
  <cp:lastModifiedBy>Holec Jakub</cp:lastModifiedBy>
  <cp:revision>1</cp:revision>
  <dcterms:created xsi:type="dcterms:W3CDTF">2022-11-20T00:36:25Z</dcterms:created>
  <dcterms:modified xsi:type="dcterms:W3CDTF">2022-11-20T00:36:44Z</dcterms:modified>
</cp:coreProperties>
</file>