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29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2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58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7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42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935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83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97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92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2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3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28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54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55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9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0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AECF-303A-4803-A8C0-961536A6D1B9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8AFA5-9C9F-46A4-AD86-34C6334AC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602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E6C82-CD3B-4361-A6AD-D3C476809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Možnosti uchovávání energie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C34ED3-59B6-4CE3-B45A-592398A8D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Rosalie Jančíková</a:t>
            </a:r>
          </a:p>
          <a:p>
            <a:r>
              <a:rPr lang="cs-CZ" dirty="0"/>
              <a:t>9.A</a:t>
            </a:r>
          </a:p>
        </p:txBody>
      </p:sp>
    </p:spTree>
    <p:extLst>
      <p:ext uri="{BB962C8B-B14F-4D97-AF65-F5344CB8AC3E}">
        <p14:creationId xmlns:p14="http://schemas.microsoft.com/office/powerpoint/2010/main" val="50819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CE6A3-9943-4192-80CA-DA3301E1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Elektrická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2EF9B7-D77B-4506-8A2F-71BBD4360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00" y="2031773"/>
            <a:ext cx="9905999" cy="3541714"/>
          </a:xfrm>
        </p:spPr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Nejhůře se skladuje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akumulátorové baterie</a:t>
            </a:r>
          </a:p>
          <a:p>
            <a:endParaRPr lang="cs-CZ" b="0" i="0" dirty="0">
              <a:solidFill>
                <a:schemeClr val="tx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cs-CZ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 descr="Baterie akumulátorová 20V Li-ion, 4000mAh, industrial TOTAL-TOOLS -  TorriaCars">
            <a:extLst>
              <a:ext uri="{FF2B5EF4-FFF2-40B4-BE49-F238E27FC236}">
                <a16:creationId xmlns:a16="http://schemas.microsoft.com/office/drawing/2014/main" id="{3A5738D0-B095-4E3C-B49A-B1E1D8EB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66" y="4544310"/>
            <a:ext cx="2132753" cy="159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k správně recyklovat baterie? - Ekolist.cz">
            <a:extLst>
              <a:ext uri="{FF2B5EF4-FFF2-40B4-BE49-F238E27FC236}">
                <a16:creationId xmlns:a16="http://schemas.microsoft.com/office/drawing/2014/main" id="{CBDF42A6-E510-4AC2-B86D-075C3AA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282" y="1675720"/>
            <a:ext cx="2340718" cy="1753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terie &amp; Akumulátory | Topbattery.cz">
            <a:extLst>
              <a:ext uri="{FF2B5EF4-FFF2-40B4-BE49-F238E27FC236}">
                <a16:creationId xmlns:a16="http://schemas.microsoft.com/office/drawing/2014/main" id="{D7C34C12-9C96-4150-9928-32E317F8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82" y="3745865"/>
            <a:ext cx="3255118" cy="2455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4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73900-9291-46CC-956D-5D86FA69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Mechanická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E6BAA-2403-43A5-B353-706F6588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Kapalná látka:</a:t>
            </a:r>
          </a:p>
          <a:p>
            <a:pPr marL="0" indent="0">
              <a:buNone/>
            </a:pPr>
            <a:r>
              <a:rPr lang="cs-CZ" sz="1800" dirty="0"/>
              <a:t>- Uchovávání v přehradách</a:t>
            </a:r>
          </a:p>
          <a:p>
            <a:pPr marL="0" indent="0">
              <a:buNone/>
            </a:pPr>
            <a:r>
              <a:rPr lang="cs-CZ" sz="1800" dirty="0"/>
              <a:t>- Uchovávání v zásobnících</a:t>
            </a:r>
          </a:p>
          <a:p>
            <a:r>
              <a:rPr lang="cs-CZ" dirty="0"/>
              <a:t>Plynná látka:</a:t>
            </a:r>
            <a:endParaRPr lang="cs-CZ" sz="1800" dirty="0"/>
          </a:p>
          <a:p>
            <a:pPr>
              <a:buFontTx/>
              <a:buChar char="-"/>
            </a:pPr>
            <a:r>
              <a:rPr lang="cs-CZ" sz="1800" dirty="0"/>
              <a:t>Plynové lahve</a:t>
            </a:r>
          </a:p>
          <a:p>
            <a:pPr>
              <a:buFontTx/>
              <a:buChar char="-"/>
            </a:pPr>
            <a:r>
              <a:rPr lang="cs-CZ" sz="1800" dirty="0"/>
              <a:t>Pomocí kompresoru</a:t>
            </a:r>
            <a:endParaRPr lang="cs-CZ" dirty="0"/>
          </a:p>
        </p:txBody>
      </p:sp>
      <p:pic>
        <p:nvPicPr>
          <p:cNvPr id="2050" name="Picture 2" descr="Obnovitelné zdroje energie: Činnost přečerpávací elektrárny | Eduportál  Techmania">
            <a:extLst>
              <a:ext uri="{FF2B5EF4-FFF2-40B4-BE49-F238E27FC236}">
                <a16:creationId xmlns:a16="http://schemas.microsoft.com/office/drawing/2014/main" id="{059462C3-F673-4A47-BEC5-EEB2ECF0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47" y="3825551"/>
            <a:ext cx="3926889" cy="2682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ři soutěsky v Číně">
            <a:extLst>
              <a:ext uri="{FF2B5EF4-FFF2-40B4-BE49-F238E27FC236}">
                <a16:creationId xmlns:a16="http://schemas.microsoft.com/office/drawing/2014/main" id="{E8773E05-F0BC-4040-88BD-6D1F1A93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47" y="1188004"/>
            <a:ext cx="3926889" cy="243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4A89DA7-27FC-4B2F-A9BD-AB565002213F}"/>
              </a:ext>
            </a:extLst>
          </p:cNvPr>
          <p:cNvCxnSpPr/>
          <p:nvPr/>
        </p:nvCxnSpPr>
        <p:spPr>
          <a:xfrm>
            <a:off x="6282612" y="864637"/>
            <a:ext cx="491412" cy="54117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DFC50C-8965-4D8A-926C-CA9D730621E7}"/>
              </a:ext>
            </a:extLst>
          </p:cNvPr>
          <p:cNvSpPr txBox="1"/>
          <p:nvPr/>
        </p:nvSpPr>
        <p:spPr>
          <a:xfrm>
            <a:off x="5784979" y="580689"/>
            <a:ext cx="17043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Největší vodní elektrárna v Číně</a:t>
            </a:r>
          </a:p>
        </p:txBody>
      </p:sp>
      <p:pic>
        <p:nvPicPr>
          <p:cNvPr id="2054" name="Picture 6" descr="Jak si prodloužit sezonu a připravit LPG lahve na zimu | Český Kutil.cz">
            <a:extLst>
              <a:ext uri="{FF2B5EF4-FFF2-40B4-BE49-F238E27FC236}">
                <a16:creationId xmlns:a16="http://schemas.microsoft.com/office/drawing/2014/main" id="{CA1441A6-2860-4D46-99A7-1D540ED4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43" y="4191836"/>
            <a:ext cx="3081832" cy="2312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4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97A77-7FEC-42F1-8742-8F56D6D8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Chemická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DB615-44DF-476A-8504-730ABE7A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Uchovává se ve formě látek, které se později uvolní</a:t>
            </a:r>
          </a:p>
          <a:p>
            <a:pPr marL="0" indent="0">
              <a:buNone/>
            </a:pPr>
            <a:r>
              <a:rPr lang="cs-CZ" sz="1800" dirty="0"/>
              <a:t> (podstoupí „</a:t>
            </a:r>
            <a:r>
              <a:rPr lang="cs-CZ" sz="1800" dirty="0" err="1"/>
              <a:t>Exotemní</a:t>
            </a:r>
            <a:r>
              <a:rPr lang="cs-CZ" sz="1800" dirty="0"/>
              <a:t> reakci“) např.</a:t>
            </a:r>
          </a:p>
          <a:p>
            <a:pPr marL="0" indent="0">
              <a:buNone/>
            </a:pPr>
            <a:r>
              <a:rPr lang="cs-CZ" sz="1800" dirty="0"/>
              <a:t>- Benzín v autě</a:t>
            </a:r>
          </a:p>
          <a:p>
            <a:pPr marL="0" indent="0">
              <a:buNone/>
            </a:pPr>
            <a:r>
              <a:rPr lang="cs-CZ" sz="1800" dirty="0"/>
              <a:t>- Tuky v lidském těle</a:t>
            </a:r>
          </a:p>
        </p:txBody>
      </p:sp>
      <p:pic>
        <p:nvPicPr>
          <p:cNvPr id="3074" name="Picture 2" descr="Pohonné hmoty zlevňují. Benzín prohlubuje své takřka jedenáctileté minimum  a je právě teď v ČR nejdostupnější minimálně od druhé světové války |  Kurzy.cz">
            <a:extLst>
              <a:ext uri="{FF2B5EF4-FFF2-40B4-BE49-F238E27FC236}">
                <a16:creationId xmlns:a16="http://schemas.microsoft.com/office/drawing/2014/main" id="{5004D564-55F9-4BBB-BF7F-53037551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90" y="4728386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otermní reakce – Wikipedie">
            <a:extLst>
              <a:ext uri="{FF2B5EF4-FFF2-40B4-BE49-F238E27FC236}">
                <a16:creationId xmlns:a16="http://schemas.microsoft.com/office/drawing/2014/main" id="{02447772-6511-429D-9F6F-90A3E8D3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84" y="475065"/>
            <a:ext cx="4026361" cy="6056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712FDF8-AE28-4602-808D-3D2EBCBDB83A}"/>
              </a:ext>
            </a:extLst>
          </p:cNvPr>
          <p:cNvCxnSpPr/>
          <p:nvPr/>
        </p:nvCxnSpPr>
        <p:spPr>
          <a:xfrm flipV="1">
            <a:off x="5399314" y="3429000"/>
            <a:ext cx="1082351" cy="42143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21CA4EA-BC64-480D-A28B-B10E27094BE6}"/>
              </a:ext>
            </a:extLst>
          </p:cNvPr>
          <p:cNvSpPr txBox="1"/>
          <p:nvPr/>
        </p:nvSpPr>
        <p:spPr>
          <a:xfrm>
            <a:off x="4835047" y="386433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Exotemní</a:t>
            </a:r>
            <a:r>
              <a:rPr lang="cs-CZ" sz="1200" dirty="0"/>
              <a:t> reakce</a:t>
            </a:r>
          </a:p>
        </p:txBody>
      </p:sp>
    </p:spTree>
    <p:extLst>
      <p:ext uri="{BB962C8B-B14F-4D97-AF65-F5344CB8AC3E}">
        <p14:creationId xmlns:p14="http://schemas.microsoft.com/office/powerpoint/2010/main" val="149580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B4F65-1A12-47C8-8470-6458513A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„Novinky“ v uchovávání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5FE79-2602-4F5E-82DC-EA70E508E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Britský institut (2012):</a:t>
            </a:r>
          </a:p>
          <a:p>
            <a:pPr marL="0" indent="0">
              <a:buNone/>
            </a:pPr>
            <a:r>
              <a:rPr lang="cs-CZ" dirty="0"/>
              <a:t>-</a:t>
            </a:r>
            <a:r>
              <a:rPr lang="cs-CZ" sz="1800"/>
              <a:t>kapalný vzduch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2000" dirty="0"/>
              <a:t>K posunům dochází, ale zatím nejsou viditelné</a:t>
            </a:r>
          </a:p>
        </p:txBody>
      </p:sp>
      <p:pic>
        <p:nvPicPr>
          <p:cNvPr id="1026" name="Picture 2" descr="Akumulace elektřiny – téma roku 2020 na TZB-info - TZB-info">
            <a:extLst>
              <a:ext uri="{FF2B5EF4-FFF2-40B4-BE49-F238E27FC236}">
                <a16:creationId xmlns:a16="http://schemas.microsoft.com/office/drawing/2014/main" id="{3257412C-E43C-4DAF-9435-E900F1F6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00" y="3677639"/>
            <a:ext cx="4422710" cy="2943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1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E7E7B-DC67-480E-BC66-695AC783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8EBB42-A0AD-4C7C-9FE9-3AAABAAB9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857" y="1844747"/>
            <a:ext cx="9905999" cy="354171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6000" dirty="0"/>
              <a:t>KONEC</a:t>
            </a:r>
          </a:p>
        </p:txBody>
      </p:sp>
      <p:pic>
        <p:nvPicPr>
          <p:cNvPr id="1026" name="Picture 2" descr="Jak uchovávat elektřinu? Švýcarský start-up to zkouší s jeřábem - Flowee">
            <a:extLst>
              <a:ext uri="{FF2B5EF4-FFF2-40B4-BE49-F238E27FC236}">
                <a16:creationId xmlns:a16="http://schemas.microsoft.com/office/drawing/2014/main" id="{6D6E4976-22F8-4B6B-B45E-C96D59F9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1002312"/>
            <a:ext cx="6742922" cy="53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11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64</TotalTime>
  <Words>93</Words>
  <Application>Microsoft Office PowerPoint</Application>
  <PresentationFormat>Širokoúhlá obrazovka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</vt:lpstr>
      <vt:lpstr>Trebuchet MS</vt:lpstr>
      <vt:lpstr>Tw Cen MT</vt:lpstr>
      <vt:lpstr>Obvod</vt:lpstr>
      <vt:lpstr>Možnosti uchovávání energie</vt:lpstr>
      <vt:lpstr>Elektrická energie</vt:lpstr>
      <vt:lpstr>Mechanická energie</vt:lpstr>
      <vt:lpstr>Chemická energie</vt:lpstr>
      <vt:lpstr>„Novinky“ v uchovávání energie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uchovávání energie</dc:title>
  <dc:creator>Rosalie Jančíková</dc:creator>
  <cp:lastModifiedBy>admin</cp:lastModifiedBy>
  <cp:revision>9</cp:revision>
  <dcterms:created xsi:type="dcterms:W3CDTF">2020-12-25T13:51:20Z</dcterms:created>
  <dcterms:modified xsi:type="dcterms:W3CDTF">2021-01-04T19:34:39Z</dcterms:modified>
</cp:coreProperties>
</file>