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82" r:id="rId4"/>
    <p:sldId id="278" r:id="rId5"/>
    <p:sldId id="279" r:id="rId6"/>
    <p:sldId id="275" r:id="rId7"/>
    <p:sldId id="276" r:id="rId8"/>
    <p:sldId id="283" r:id="rId9"/>
    <p:sldId id="280" r:id="rId1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706" autoAdjust="0"/>
  </p:normalViewPr>
  <p:slideViewPr>
    <p:cSldViewPr>
      <p:cViewPr varScale="1">
        <p:scale>
          <a:sx n="92" d="100"/>
          <a:sy n="92" d="100"/>
        </p:scale>
        <p:origin x="77" y="67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NotesMaster">
      <pc:chgData name="Fake Test User" userId="SID-0" providerId="Test" clId="FakeClientId" dt="2018-12-03T08:57:22.494" v="8" actId="790"/>
      <pc:docMkLst>
        <pc:docMk/>
      </pc:docMkLst>
      <pc:sldChg chg="mod">
        <pc:chgData name="Fake Test User" userId="SID-0" providerId="Test" clId="FakeClientId" dt="2018-11-30T06:52:14.617" v="6" actId="27918"/>
        <pc:sldMkLst>
          <pc:docMk/>
          <pc:sldMk cId="3689592236" sldId="259"/>
        </pc:sldMkLst>
      </pc:sldChg>
      <pc:sldChg chg="modSp">
        <pc:chgData name="Fake Test User" userId="SID-0" providerId="Test" clId="FakeClientId" dt="2018-12-03T08:57:22.494" v="8" actId="790"/>
        <pc:sldMkLst>
          <pc:docMk/>
          <pc:sldMk cId="114171940" sldId="270"/>
        </pc:sldMkLst>
        <pc:graphicFrameChg chg="modGraphic">
          <ac:chgData name="Fake Test User" userId="SID-0" providerId="Test" clId="FakeClientId" dt="2018-12-03T08:57:22.494" v="8" actId="790"/>
          <ac:graphicFrameMkLst>
            <pc:docMk/>
            <pc:sldMk cId="114171940" sldId="270"/>
            <ac:graphicFrameMk id="9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5D556-E69C-4746-B8BF-734783CEE94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DC53AE-81A5-4019-83F5-B457881D1997}">
      <dgm:prSet phldrT="[Text]" custT="1"/>
      <dgm:spPr/>
      <dgm:t>
        <a:bodyPr/>
        <a:lstStyle/>
        <a:p>
          <a:pPr algn="l"/>
          <a:r>
            <a:rPr lang="cs-CZ" sz="2000" b="0" dirty="0" smtClean="0"/>
            <a:t>UČIVO:</a:t>
          </a:r>
        </a:p>
        <a:p>
          <a:pPr algn="l"/>
          <a:r>
            <a:rPr lang="cs-CZ" sz="2000" b="1" dirty="0" smtClean="0"/>
            <a:t>Racionální čísla</a:t>
          </a:r>
        </a:p>
        <a:p>
          <a:pPr algn="l"/>
          <a:r>
            <a:rPr lang="cs-CZ" sz="2000" b="1" dirty="0" smtClean="0"/>
            <a:t>Obsah </a:t>
          </a:r>
          <a:r>
            <a:rPr lang="cs-CZ" sz="2000" b="1" dirty="0" smtClean="0"/>
            <a:t>lichoběžníku</a:t>
          </a:r>
          <a:endParaRPr lang="cs-CZ" sz="2000" b="1" dirty="0" smtClean="0"/>
        </a:p>
      </dgm:t>
    </dgm:pt>
    <dgm:pt modelId="{A382149A-43A3-4EC5-8A90-E461327A9C07}" type="parTrans" cxnId="{6C960B74-8D41-4EE8-B6BB-FDBA17C342A7}">
      <dgm:prSet/>
      <dgm:spPr/>
      <dgm:t>
        <a:bodyPr/>
        <a:lstStyle/>
        <a:p>
          <a:endParaRPr lang="cs-CZ"/>
        </a:p>
      </dgm:t>
    </dgm:pt>
    <dgm:pt modelId="{438DE59F-F52E-47CA-9215-79CE082FCD44}" type="sibTrans" cxnId="{6C960B74-8D41-4EE8-B6BB-FDBA17C342A7}">
      <dgm:prSet/>
      <dgm:spPr/>
      <dgm:t>
        <a:bodyPr/>
        <a:lstStyle/>
        <a:p>
          <a:endParaRPr lang="cs-CZ"/>
        </a:p>
      </dgm:t>
    </dgm:pt>
    <dgm:pt modelId="{8F8B7E35-8B91-4FA0-9077-F844B2E391F3}">
      <dgm:prSet phldrT="[Text]"/>
      <dgm:spPr/>
      <dgm:t>
        <a:bodyPr/>
        <a:lstStyle/>
        <a:p>
          <a:pPr algn="l"/>
          <a:r>
            <a:rPr lang="cs-CZ" b="0" dirty="0" smtClean="0"/>
            <a:t>CÍLE:</a:t>
          </a:r>
        </a:p>
        <a:p>
          <a:pPr algn="l"/>
          <a:r>
            <a:rPr lang="cs-CZ" b="1" dirty="0" smtClean="0"/>
            <a:t>Počítám úlohy s racionálními čísly </a:t>
          </a:r>
        </a:p>
        <a:p>
          <a:pPr algn="l"/>
          <a:r>
            <a:rPr lang="cs-CZ" b="1" dirty="0" smtClean="0"/>
            <a:t>Vypočítám obvod jakéhokoli obrazce</a:t>
          </a:r>
        </a:p>
        <a:p>
          <a:pPr algn="l"/>
          <a:r>
            <a:rPr lang="cs-CZ" b="1" dirty="0" smtClean="0"/>
            <a:t>Odvodím, jak vypočítat obsah </a:t>
          </a:r>
          <a:r>
            <a:rPr lang="cs-CZ" b="1" dirty="0" smtClean="0"/>
            <a:t>lichoběžníku</a:t>
          </a:r>
          <a:endParaRPr lang="cs-CZ" b="1" dirty="0" smtClean="0"/>
        </a:p>
      </dgm:t>
    </dgm:pt>
    <dgm:pt modelId="{B7F0824F-54A7-4912-A5F2-80F014E2DCCA}" type="parTrans" cxnId="{E2794F8F-2743-4852-A33C-F8F4991AB478}">
      <dgm:prSet/>
      <dgm:spPr/>
      <dgm:t>
        <a:bodyPr/>
        <a:lstStyle/>
        <a:p>
          <a:endParaRPr lang="cs-CZ"/>
        </a:p>
      </dgm:t>
    </dgm:pt>
    <dgm:pt modelId="{E6482962-DC9D-4DBA-BE2B-7B6F0A7342C1}" type="sibTrans" cxnId="{E2794F8F-2743-4852-A33C-F8F4991AB478}">
      <dgm:prSet/>
      <dgm:spPr/>
      <dgm:t>
        <a:bodyPr/>
        <a:lstStyle/>
        <a:p>
          <a:endParaRPr lang="cs-CZ"/>
        </a:p>
      </dgm:t>
    </dgm:pt>
    <dgm:pt modelId="{82A19FEC-D7D8-449D-B028-A6694CA0124F}" type="pres">
      <dgm:prSet presAssocID="{CAB5D556-E69C-4746-B8BF-734783CEE94F}" presName="Name0" presStyleCnt="0">
        <dgm:presLayoutVars>
          <dgm:dir/>
          <dgm:animLvl val="lvl"/>
          <dgm:resizeHandles val="exact"/>
        </dgm:presLayoutVars>
      </dgm:prSet>
      <dgm:spPr/>
    </dgm:pt>
    <dgm:pt modelId="{EE8DF795-2595-4FEB-B9AF-DE99433BDF8B}" type="pres">
      <dgm:prSet presAssocID="{BDDC53AE-81A5-4019-83F5-B457881D1997}" presName="parTxOnly" presStyleLbl="node1" presStyleIdx="0" presStyleCnt="2" custScaleX="132685" custScaleY="164450" custLinFactNeighborX="-67570" custLinFactNeighborY="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C267A-5B51-4431-AF84-CFAFAA56BF76}" type="pres">
      <dgm:prSet presAssocID="{438DE59F-F52E-47CA-9215-79CE082FCD44}" presName="parTxOnlySpace" presStyleCnt="0"/>
      <dgm:spPr/>
    </dgm:pt>
    <dgm:pt modelId="{9AB74944-2059-4455-AE5E-81E947DE52D8}" type="pres">
      <dgm:prSet presAssocID="{8F8B7E35-8B91-4FA0-9077-F844B2E391F3}" presName="parTxOnly" presStyleLbl="node1" presStyleIdx="1" presStyleCnt="2" custScaleX="144317" custScaleY="172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E0EA0D9-48B2-4BE2-BD49-DEA3DB99AFC5}" type="presOf" srcId="{8F8B7E35-8B91-4FA0-9077-F844B2E391F3}" destId="{9AB74944-2059-4455-AE5E-81E947DE52D8}" srcOrd="0" destOrd="0" presId="urn:microsoft.com/office/officeart/2005/8/layout/chevron1"/>
    <dgm:cxn modelId="{6C960B74-8D41-4EE8-B6BB-FDBA17C342A7}" srcId="{CAB5D556-E69C-4746-B8BF-734783CEE94F}" destId="{BDDC53AE-81A5-4019-83F5-B457881D1997}" srcOrd="0" destOrd="0" parTransId="{A382149A-43A3-4EC5-8A90-E461327A9C07}" sibTransId="{438DE59F-F52E-47CA-9215-79CE082FCD44}"/>
    <dgm:cxn modelId="{70E35D08-CB02-475C-8AA2-B5CB1F4ADBF6}" type="presOf" srcId="{CAB5D556-E69C-4746-B8BF-734783CEE94F}" destId="{82A19FEC-D7D8-449D-B028-A6694CA0124F}" srcOrd="0" destOrd="0" presId="urn:microsoft.com/office/officeart/2005/8/layout/chevron1"/>
    <dgm:cxn modelId="{E2794F8F-2743-4852-A33C-F8F4991AB478}" srcId="{CAB5D556-E69C-4746-B8BF-734783CEE94F}" destId="{8F8B7E35-8B91-4FA0-9077-F844B2E391F3}" srcOrd="1" destOrd="0" parTransId="{B7F0824F-54A7-4912-A5F2-80F014E2DCCA}" sibTransId="{E6482962-DC9D-4DBA-BE2B-7B6F0A7342C1}"/>
    <dgm:cxn modelId="{B65FD30D-A0C7-4406-9907-60DB2244C074}" type="presOf" srcId="{BDDC53AE-81A5-4019-83F5-B457881D1997}" destId="{EE8DF795-2595-4FEB-B9AF-DE99433BDF8B}" srcOrd="0" destOrd="0" presId="urn:microsoft.com/office/officeart/2005/8/layout/chevron1"/>
    <dgm:cxn modelId="{5E853114-090D-42A3-A3FE-6A6DCB5F8AF7}" type="presParOf" srcId="{82A19FEC-D7D8-449D-B028-A6694CA0124F}" destId="{EE8DF795-2595-4FEB-B9AF-DE99433BDF8B}" srcOrd="0" destOrd="0" presId="urn:microsoft.com/office/officeart/2005/8/layout/chevron1"/>
    <dgm:cxn modelId="{66549F3F-CDAF-4006-9292-321F5AABF091}" type="presParOf" srcId="{82A19FEC-D7D8-449D-B028-A6694CA0124F}" destId="{4D9C267A-5B51-4431-AF84-CFAFAA56BF76}" srcOrd="1" destOrd="0" presId="urn:microsoft.com/office/officeart/2005/8/layout/chevron1"/>
    <dgm:cxn modelId="{F0C8CF99-A79E-48D4-BB89-695AA53BDA08}" type="presParOf" srcId="{82A19FEC-D7D8-449D-B028-A6694CA0124F}" destId="{9AB74944-2059-4455-AE5E-81E947DE52D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F795-2595-4FEB-B9AF-DE99433BDF8B}">
      <dsp:nvSpPr>
        <dsp:cNvPr id="0" name=""/>
        <dsp:cNvSpPr/>
      </dsp:nvSpPr>
      <dsp:spPr>
        <a:xfrm>
          <a:off x="0" y="991083"/>
          <a:ext cx="4892508" cy="2425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/>
            <a:t>UČIVO: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Racionální čísla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Obsah </a:t>
          </a:r>
          <a:r>
            <a:rPr lang="cs-CZ" sz="2000" b="1" kern="1200" dirty="0" smtClean="0"/>
            <a:t>lichoběžníku</a:t>
          </a:r>
          <a:endParaRPr lang="cs-CZ" sz="2000" b="1" kern="1200" dirty="0" smtClean="0"/>
        </a:p>
      </dsp:txBody>
      <dsp:txXfrm>
        <a:off x="1212757" y="991083"/>
        <a:ext cx="2466995" cy="2425513"/>
      </dsp:txXfrm>
    </dsp:sp>
    <dsp:sp modelId="{9AB74944-2059-4455-AE5E-81E947DE52D8}">
      <dsp:nvSpPr>
        <dsp:cNvPr id="0" name=""/>
        <dsp:cNvSpPr/>
      </dsp:nvSpPr>
      <dsp:spPr>
        <a:xfrm>
          <a:off x="4524004" y="921297"/>
          <a:ext cx="5321416" cy="25498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CÍLE: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Počítám úlohy s racionálními čísly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Vypočítám obvod jakéhokoli obrazce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Odvodím, jak vypočítat obsah </a:t>
          </a:r>
          <a:r>
            <a:rPr lang="cs-CZ" sz="1900" b="1" kern="1200" dirty="0" smtClean="0"/>
            <a:t>lichoběžníku</a:t>
          </a:r>
          <a:endParaRPr lang="cs-CZ" sz="1900" b="1" kern="1200" dirty="0" smtClean="0"/>
        </a:p>
      </dsp:txBody>
      <dsp:txXfrm>
        <a:off x="5798951" y="921297"/>
        <a:ext cx="2771523" cy="2549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2C0E52-F098-4AF4-BF8B-F5C6C1CEC840}" type="datetime1">
              <a:rPr lang="cs-CZ" smtClean="0">
                <a:latin typeface="Palatino Linotype" panose="02040502050505030304" pitchFamily="18" charset="0"/>
              </a:rPr>
              <a:t>07.02.2021</a:t>
            </a:fld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>
                <a:latin typeface="Palatino Linotype" panose="02040502050505030304" pitchFamily="18" charset="0"/>
              </a:rPr>
              <a:t>‹#›</a:t>
            </a:fld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896E0F03-9237-4BF5-A87B-9C06B9DF518B}" type="datetime1">
              <a:rPr lang="cs-CZ" noProof="0" smtClean="0"/>
              <a:t>07.02.2021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E3B36274-F2B9-4C45-BBB4-0EDF4CD651A7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5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87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1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2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Rovnoběžník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ln>
                <a:noFill/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 bwMode="white">
          <a:xfrm>
            <a:off x="1522413" y="914400"/>
            <a:ext cx="9144000" cy="3505200"/>
          </a:xfrm>
        </p:spPr>
        <p:txBody>
          <a:bodyPr rtlCol="0">
            <a:noAutofit/>
          </a:bodyPr>
          <a:lstStyle>
            <a:lvl1pPr>
              <a:defRPr sz="72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2413" y="44958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C7BB65B7-4670-4AF5-AA3B-E94B7E515AE1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5221CA9-AC85-4335-B7B2-C4E9413326D8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22F0871-7C4C-4809-BBF9-12E5C39EA77A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8EE5A92-BCC8-4BC4-A860-8CABB689609C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3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8FC6609-F910-422F-803B-88F0B4F23DC2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18210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9652059-1DE6-468E-A365-13A484E057A9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521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21260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021260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F20AD99-8DAB-4474-A962-22D0413D62ED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BE1160-F753-4D32-8691-FCA29ED6E2AA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F135CB-E084-4353-9F09-D9D860654411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46611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D1DC82-B423-4F8E-B380-4FC2E61056AF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6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17485E71-0DE1-4CA5-8374-A0929DB75B18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11A209FC-E0BA-4A3F-95E7-36841E6E1F86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9836" y="914400"/>
            <a:ext cx="10441159" cy="1074440"/>
          </a:xfrm>
        </p:spPr>
        <p:txBody>
          <a:bodyPr rtlCol="0"/>
          <a:lstStyle/>
          <a:p>
            <a:pPr algn="ctr" rtl="0"/>
            <a:r>
              <a:rPr lang="cs-CZ" sz="6600" dirty="0"/>
              <a:t>2</a:t>
            </a:r>
            <a:r>
              <a:rPr lang="cs-CZ" sz="6600" dirty="0" smtClean="0">
                <a:latin typeface="Palatino Linotype" panose="02040502050505030304" pitchFamily="18" charset="0"/>
              </a:rPr>
              <a:t>. týden února (8.2. – 12.2.)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9578834"/>
              </p:ext>
            </p:extLst>
          </p:nvPr>
        </p:nvGraphicFramePr>
        <p:xfrm>
          <a:off x="1053852" y="1556792"/>
          <a:ext cx="984564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82952" y="1383143"/>
            <a:ext cx="9601200" cy="1152128"/>
          </a:xfrm>
        </p:spPr>
        <p:txBody>
          <a:bodyPr rtlCol="0">
            <a:noAutofit/>
          </a:bodyPr>
          <a:lstStyle/>
          <a:p>
            <a:pPr lvl="0" rtl="0"/>
            <a:endParaRPr lang="cs-CZ" dirty="0"/>
          </a:p>
          <a:p>
            <a:pPr marL="0" lvl="0" indent="0" algn="ctr" rtl="0">
              <a:buNone/>
            </a:pPr>
            <a:r>
              <a:rPr lang="cs-CZ" sz="4000" b="1" dirty="0" smtClean="0"/>
              <a:t>TEST ZA MĚSÍC LEDEN</a:t>
            </a:r>
          </a:p>
          <a:p>
            <a:pPr marL="0" lvl="0" indent="0" algn="ctr" rtl="0">
              <a:buNone/>
            </a:pPr>
            <a:r>
              <a:rPr lang="cs-CZ" sz="1600" b="1" dirty="0"/>
              <a:t>C</a:t>
            </a:r>
            <a:r>
              <a:rPr lang="cs-CZ" sz="1600" b="1" dirty="0" smtClean="0"/>
              <a:t>elá čísla: absolutní hodnota, číselná osa, sčítání, odčítání, násobení a dělení</a:t>
            </a:r>
          </a:p>
          <a:p>
            <a:pPr marL="0" lvl="0" indent="0" algn="ctr" rtl="0">
              <a:buNone/>
            </a:pPr>
            <a:r>
              <a:rPr lang="cs-CZ" sz="1600" b="1" dirty="0" smtClean="0"/>
              <a:t>Trojúhelník: obsah a obvod, sestrojení podle symbolického zápisu</a:t>
            </a:r>
          </a:p>
          <a:p>
            <a:pPr marL="0" lvl="0" indent="0" algn="ctr" rtl="0">
              <a:buNone/>
            </a:pPr>
            <a:r>
              <a:rPr lang="cs-CZ" sz="1600" b="1" dirty="0" smtClean="0"/>
              <a:t>Rovnoběžník: obsah a obvod, sestrojení podle symbolického zápisu</a:t>
            </a:r>
          </a:p>
          <a:p>
            <a:pPr marL="0" lvl="0" indent="0" algn="ctr" rtl="0">
              <a:buNone/>
            </a:pPr>
            <a:r>
              <a:rPr lang="cs-CZ" sz="4400" b="1" dirty="0" smtClean="0"/>
              <a:t>ZADÁNÍ ÚKOLU NA VEN</a:t>
            </a:r>
          </a:p>
          <a:p>
            <a:pPr marL="0" lvl="0" indent="0" algn="ctr" rtl="0">
              <a:buNone/>
            </a:pPr>
            <a:r>
              <a:rPr lang="cs-CZ" b="1" dirty="0" smtClean="0"/>
              <a:t>MĚJ PŘIPRAVENÝ NA 4. HODINU TOHOTO TÝDNE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6974" y="921478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97868" y="5517232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79529" y="5578786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 smtClean="0"/>
              <a:t>Test v zadání v </a:t>
            </a:r>
            <a:r>
              <a:rPr lang="cs-CZ" sz="2400" dirty="0" err="1" smtClean="0"/>
              <a:t>Teams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676400"/>
            <a:ext cx="9601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Hledej v přírodě lichoběžníky – třeba takhle: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Najdi alespoň 1 lichoběžník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Urči, o jaký lichoběžník se jedná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Změř délky jeho stran (fotku si na monitoru zobraz na celou obrazovku, nebo měř přímo v přírodě, pokud to jde) a vypočítej jeho obvod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Vše si připrav na 4. hodinu týdne, kdy budeme s úkolem dále pracovat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8" y="2079681"/>
            <a:ext cx="3168352" cy="2376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04" y="990994"/>
            <a:ext cx="2355726" cy="31409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81" y="2147293"/>
            <a:ext cx="3368841" cy="19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ORANŽOVÍ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5" y="1844824"/>
            <a:ext cx="4107217" cy="30995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24" y="2780928"/>
            <a:ext cx="5505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ZELENÍ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2852936"/>
            <a:ext cx="5562600" cy="30194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72" y="1772816"/>
            <a:ext cx="4036340" cy="30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276872"/>
            <a:ext cx="9601200" cy="2376264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Dokončení: obvod útvaru z minulého týdne</a:t>
            </a:r>
          </a:p>
          <a:p>
            <a:pPr lvl="0" rtl="0"/>
            <a:r>
              <a:rPr lang="cs-CZ" sz="2800" dirty="0" smtClean="0"/>
              <a:t>Racionální čísla – úlohy z pracovního sešitu</a:t>
            </a:r>
          </a:p>
          <a:p>
            <a:pPr lvl="1"/>
            <a:r>
              <a:rPr lang="cs-CZ" sz="2400" dirty="0" smtClean="0"/>
              <a:t>ZELENÍ: 57/15, 57/1B, 59/12, 60/13, 63/2</a:t>
            </a:r>
          </a:p>
          <a:p>
            <a:pPr lvl="1"/>
            <a:r>
              <a:rPr lang="cs-CZ" sz="2400" dirty="0" smtClean="0"/>
              <a:t>ORANŽOVÍ: 55/4, 55/7, 56/13, 58/2, 62/1</a:t>
            </a:r>
          </a:p>
          <a:p>
            <a:pPr lvl="0" rtl="0"/>
            <a:endParaRPr lang="cs-CZ" dirty="0" smtClean="0"/>
          </a:p>
          <a:p>
            <a:pPr lvl="0"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70276" y="5266089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úlohy v pracovním sešitě</a:t>
            </a:r>
          </a:p>
        </p:txBody>
      </p:sp>
    </p:spTree>
    <p:extLst>
      <p:ext uri="{BB962C8B-B14F-4D97-AF65-F5344CB8AC3E}">
        <p14:creationId xmlns:p14="http://schemas.microsoft.com/office/powerpoint/2010/main" val="2928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1844" y="2492896"/>
            <a:ext cx="9601200" cy="1224136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Týdenní úkol z minulého týdne: jak je to správně</a:t>
            </a:r>
          </a:p>
          <a:p>
            <a:pPr lvl="0" rtl="0"/>
            <a:r>
              <a:rPr lang="cs-CZ" sz="2800" dirty="0" smtClean="0"/>
              <a:t>Lichoběžník: učebnice G 63/2.31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404589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</p:txBody>
      </p:sp>
    </p:spTree>
    <p:extLst>
      <p:ext uri="{BB962C8B-B14F-4D97-AF65-F5344CB8AC3E}">
        <p14:creationId xmlns:p14="http://schemas.microsoft.com/office/powerpoint/2010/main" val="139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420888"/>
            <a:ext cx="9601200" cy="2018871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Lichoběžník:</a:t>
            </a:r>
          </a:p>
          <a:p>
            <a:pPr lvl="1"/>
            <a:r>
              <a:rPr lang="cs-CZ" sz="2600" dirty="0" smtClean="0"/>
              <a:t>práce s úkolem na ven</a:t>
            </a:r>
          </a:p>
          <a:p>
            <a:pPr lvl="1"/>
            <a:r>
              <a:rPr lang="cs-CZ" sz="2600" dirty="0" smtClean="0"/>
              <a:t>obsah a obvod</a:t>
            </a:r>
          </a:p>
          <a:p>
            <a:pPr lvl="1"/>
            <a:endParaRPr lang="cs-CZ" sz="26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266089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„úkol na ven“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</p:txBody>
      </p:sp>
    </p:spTree>
    <p:extLst>
      <p:ext uri="{BB962C8B-B14F-4D97-AF65-F5344CB8AC3E}">
        <p14:creationId xmlns:p14="http://schemas.microsoft.com/office/powerpoint/2010/main" val="636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207322" y="1181928"/>
            <a:ext cx="4766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NĚCO NAVÍC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79670" y="2657418"/>
            <a:ext cx="1934204" cy="47047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98046" y="3545646"/>
            <a:ext cx="792088" cy="3007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25860" y="2072800"/>
            <a:ext cx="627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Úlohy si překresli na čtverečkovaný papír (třeba do sešitu).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86400" y="638553"/>
            <a:ext cx="1563109" cy="5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s geometrickým návrhem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26713251_TF03460518" id="{CE7C0B12-237E-4AC0-911A-958314BA1717}" vid="{2BF73B59-89EC-4C11-BE27-AAFB8D8C01DE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geometrickým návrhem</Template>
  <TotalTime>2071</TotalTime>
  <Words>292</Words>
  <Application>Microsoft Office PowerPoint</Application>
  <PresentationFormat>Vlastní</PresentationFormat>
  <Paragraphs>58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Palatino Linotype</vt:lpstr>
      <vt:lpstr>Wingdings</vt:lpstr>
      <vt:lpstr>Šablona s geometrickým návrhem</vt:lpstr>
      <vt:lpstr>2. týden února (8.2. – 12.2.)</vt:lpstr>
      <vt:lpstr>Prezentace aplikace PowerPoint</vt:lpstr>
      <vt:lpstr>Úkol na ven</vt:lpstr>
      <vt:lpstr>Týdenní úkol ORANŽOVÍ  (zadání je k dispozici též v MS Teams)</vt:lpstr>
      <vt:lpstr>Týdenní úkol ZELENÍ  (zadání je k dispozici též v MS Teams)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ÚNOR 2021</dc:title>
  <dc:creator>Pařízková Ivana</dc:creator>
  <cp:lastModifiedBy>Pařízková Ivana</cp:lastModifiedBy>
  <cp:revision>37</cp:revision>
  <dcterms:created xsi:type="dcterms:W3CDTF">2021-01-31T21:25:10Z</dcterms:created>
  <dcterms:modified xsi:type="dcterms:W3CDTF">2021-02-07T15:04:47Z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MarkAsFinal">
    <vt:bool>true</vt:bool>
  </property>
</Properties>
</file>