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8" r:id="rId3"/>
    <p:sldId id="257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B5D556-E69C-4746-B8BF-734783CEE94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DDC53AE-81A5-4019-83F5-B457881D1997}">
      <dgm:prSet phldrT="[Text]" custT="1"/>
      <dgm:spPr/>
      <dgm:t>
        <a:bodyPr/>
        <a:lstStyle/>
        <a:p>
          <a:pPr algn="l"/>
          <a:r>
            <a:rPr lang="cs-CZ" sz="2000" b="0" dirty="0" smtClean="0"/>
            <a:t>UČIVO:</a:t>
          </a:r>
        </a:p>
        <a:p>
          <a:pPr algn="l"/>
          <a:r>
            <a:rPr lang="cs-CZ" sz="2000" b="1" dirty="0" smtClean="0"/>
            <a:t>Poměr – základy, měřítko</a:t>
          </a:r>
        </a:p>
      </dgm:t>
    </dgm:pt>
    <dgm:pt modelId="{A382149A-43A3-4EC5-8A90-E461327A9C07}" type="parTrans" cxnId="{6C960B74-8D41-4EE8-B6BB-FDBA17C342A7}">
      <dgm:prSet/>
      <dgm:spPr/>
      <dgm:t>
        <a:bodyPr/>
        <a:lstStyle/>
        <a:p>
          <a:endParaRPr lang="cs-CZ"/>
        </a:p>
      </dgm:t>
    </dgm:pt>
    <dgm:pt modelId="{438DE59F-F52E-47CA-9215-79CE082FCD44}" type="sibTrans" cxnId="{6C960B74-8D41-4EE8-B6BB-FDBA17C342A7}">
      <dgm:prSet/>
      <dgm:spPr/>
      <dgm:t>
        <a:bodyPr/>
        <a:lstStyle/>
        <a:p>
          <a:endParaRPr lang="cs-CZ"/>
        </a:p>
      </dgm:t>
    </dgm:pt>
    <dgm:pt modelId="{8F8B7E35-8B91-4FA0-9077-F844B2E391F3}">
      <dgm:prSet phldrT="[Text]"/>
      <dgm:spPr/>
      <dgm:t>
        <a:bodyPr/>
        <a:lstStyle/>
        <a:p>
          <a:pPr algn="l"/>
          <a:r>
            <a:rPr lang="cs-CZ" b="0" dirty="0" smtClean="0"/>
            <a:t>CÍL:</a:t>
          </a:r>
        </a:p>
        <a:p>
          <a:pPr algn="l"/>
          <a:r>
            <a:rPr lang="cs-CZ" b="1" dirty="0" smtClean="0"/>
            <a:t>Ze skutečné vzdálenosti a vzdálenosti v plánu či mapě určím měřítko.</a:t>
          </a:r>
          <a:endParaRPr lang="cs-CZ" b="1" dirty="0"/>
        </a:p>
      </dgm:t>
    </dgm:pt>
    <dgm:pt modelId="{B7F0824F-54A7-4912-A5F2-80F014E2DCCA}" type="parTrans" cxnId="{E2794F8F-2743-4852-A33C-F8F4991AB478}">
      <dgm:prSet/>
      <dgm:spPr/>
      <dgm:t>
        <a:bodyPr/>
        <a:lstStyle/>
        <a:p>
          <a:endParaRPr lang="cs-CZ"/>
        </a:p>
      </dgm:t>
    </dgm:pt>
    <dgm:pt modelId="{E6482962-DC9D-4DBA-BE2B-7B6F0A7342C1}" type="sibTrans" cxnId="{E2794F8F-2743-4852-A33C-F8F4991AB478}">
      <dgm:prSet/>
      <dgm:spPr/>
      <dgm:t>
        <a:bodyPr/>
        <a:lstStyle/>
        <a:p>
          <a:endParaRPr lang="cs-CZ"/>
        </a:p>
      </dgm:t>
    </dgm:pt>
    <dgm:pt modelId="{82A19FEC-D7D8-449D-B028-A6694CA0124F}" type="pres">
      <dgm:prSet presAssocID="{CAB5D556-E69C-4746-B8BF-734783CEE94F}" presName="Name0" presStyleCnt="0">
        <dgm:presLayoutVars>
          <dgm:dir/>
          <dgm:animLvl val="lvl"/>
          <dgm:resizeHandles val="exact"/>
        </dgm:presLayoutVars>
      </dgm:prSet>
      <dgm:spPr/>
    </dgm:pt>
    <dgm:pt modelId="{EE8DF795-2595-4FEB-B9AF-DE99433BDF8B}" type="pres">
      <dgm:prSet presAssocID="{BDDC53AE-81A5-4019-83F5-B457881D1997}" presName="parTxOnly" presStyleLbl="node1" presStyleIdx="0" presStyleCnt="2" custScaleX="102938" custScaleY="164450" custLinFactNeighborX="-67570" custLinFactNeighborY="5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D9C267A-5B51-4431-AF84-CFAFAA56BF76}" type="pres">
      <dgm:prSet presAssocID="{438DE59F-F52E-47CA-9215-79CE082FCD44}" presName="parTxOnlySpace" presStyleCnt="0"/>
      <dgm:spPr/>
    </dgm:pt>
    <dgm:pt modelId="{9AB74944-2059-4455-AE5E-81E947DE52D8}" type="pres">
      <dgm:prSet presAssocID="{8F8B7E35-8B91-4FA0-9077-F844B2E391F3}" presName="parTxOnly" presStyleLbl="node1" presStyleIdx="1" presStyleCnt="2" custScaleX="144317" custScaleY="1728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E0EA0D9-48B2-4BE2-BD49-DEA3DB99AFC5}" type="presOf" srcId="{8F8B7E35-8B91-4FA0-9077-F844B2E391F3}" destId="{9AB74944-2059-4455-AE5E-81E947DE52D8}" srcOrd="0" destOrd="0" presId="urn:microsoft.com/office/officeart/2005/8/layout/chevron1"/>
    <dgm:cxn modelId="{6C960B74-8D41-4EE8-B6BB-FDBA17C342A7}" srcId="{CAB5D556-E69C-4746-B8BF-734783CEE94F}" destId="{BDDC53AE-81A5-4019-83F5-B457881D1997}" srcOrd="0" destOrd="0" parTransId="{A382149A-43A3-4EC5-8A90-E461327A9C07}" sibTransId="{438DE59F-F52E-47CA-9215-79CE082FCD44}"/>
    <dgm:cxn modelId="{70E35D08-CB02-475C-8AA2-B5CB1F4ADBF6}" type="presOf" srcId="{CAB5D556-E69C-4746-B8BF-734783CEE94F}" destId="{82A19FEC-D7D8-449D-B028-A6694CA0124F}" srcOrd="0" destOrd="0" presId="urn:microsoft.com/office/officeart/2005/8/layout/chevron1"/>
    <dgm:cxn modelId="{E2794F8F-2743-4852-A33C-F8F4991AB478}" srcId="{CAB5D556-E69C-4746-B8BF-734783CEE94F}" destId="{8F8B7E35-8B91-4FA0-9077-F844B2E391F3}" srcOrd="1" destOrd="0" parTransId="{B7F0824F-54A7-4912-A5F2-80F014E2DCCA}" sibTransId="{E6482962-DC9D-4DBA-BE2B-7B6F0A7342C1}"/>
    <dgm:cxn modelId="{B65FD30D-A0C7-4406-9907-60DB2244C074}" type="presOf" srcId="{BDDC53AE-81A5-4019-83F5-B457881D1997}" destId="{EE8DF795-2595-4FEB-B9AF-DE99433BDF8B}" srcOrd="0" destOrd="0" presId="urn:microsoft.com/office/officeart/2005/8/layout/chevron1"/>
    <dgm:cxn modelId="{5E853114-090D-42A3-A3FE-6A6DCB5F8AF7}" type="presParOf" srcId="{82A19FEC-D7D8-449D-B028-A6694CA0124F}" destId="{EE8DF795-2595-4FEB-B9AF-DE99433BDF8B}" srcOrd="0" destOrd="0" presId="urn:microsoft.com/office/officeart/2005/8/layout/chevron1"/>
    <dgm:cxn modelId="{66549F3F-CDAF-4006-9292-321F5AABF091}" type="presParOf" srcId="{82A19FEC-D7D8-449D-B028-A6694CA0124F}" destId="{4D9C267A-5B51-4431-AF84-CFAFAA56BF76}" srcOrd="1" destOrd="0" presId="urn:microsoft.com/office/officeart/2005/8/layout/chevron1"/>
    <dgm:cxn modelId="{F0C8CF99-A79E-48D4-BB89-695AA53BDA08}" type="presParOf" srcId="{82A19FEC-D7D8-449D-B028-A6694CA0124F}" destId="{9AB74944-2059-4455-AE5E-81E947DE52D8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DF795-2595-4FEB-B9AF-DE99433BDF8B}">
      <dsp:nvSpPr>
        <dsp:cNvPr id="0" name=""/>
        <dsp:cNvSpPr/>
      </dsp:nvSpPr>
      <dsp:spPr>
        <a:xfrm>
          <a:off x="0" y="840241"/>
          <a:ext cx="4270718" cy="27290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0" kern="1200" dirty="0" smtClean="0"/>
            <a:t>UČIVO: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Poměr – základy, měřítko</a:t>
          </a:r>
        </a:p>
      </dsp:txBody>
      <dsp:txXfrm>
        <a:off x="1364549" y="840241"/>
        <a:ext cx="1541621" cy="2729097"/>
      </dsp:txXfrm>
    </dsp:sp>
    <dsp:sp modelId="{9AB74944-2059-4455-AE5E-81E947DE52D8}">
      <dsp:nvSpPr>
        <dsp:cNvPr id="0" name=""/>
        <dsp:cNvSpPr/>
      </dsp:nvSpPr>
      <dsp:spPr>
        <a:xfrm>
          <a:off x="3857011" y="761721"/>
          <a:ext cx="5987460" cy="28690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2014" tIns="37338" rIns="37338" bIns="37338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0" kern="1200" dirty="0" smtClean="0"/>
            <a:t>CÍL: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Ze skutečné vzdálenosti a vzdálenosti v plánu či mapě určím měřítko.</a:t>
          </a:r>
          <a:endParaRPr lang="cs-CZ" sz="2800" b="1" kern="1200" dirty="0"/>
        </a:p>
      </dsp:txBody>
      <dsp:txXfrm>
        <a:off x="5291534" y="761721"/>
        <a:ext cx="3118415" cy="2869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D285A-37A3-4AD0-9842-9A906059976F}" type="datetimeFigureOut">
              <a:rPr lang="cs-CZ" smtClean="0"/>
              <a:t>14.02.2021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9A865-5352-4A73-A0DB-5BB5E76F91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075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B36274-F2B9-4C45-BBB4-0EDF4CD651A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8741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B36274-F2B9-4C45-BBB4-0EDF4CD651A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0282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B36274-F2B9-4C45-BBB4-0EDF4CD651A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2214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8" name="Rovnoběžník 7"/>
          <p:cNvSpPr/>
          <p:nvPr userDrawn="1"/>
        </p:nvSpPr>
        <p:spPr>
          <a:xfrm>
            <a:off x="842571" y="606207"/>
            <a:ext cx="10486755" cy="5573039"/>
          </a:xfrm>
          <a:custGeom>
            <a:avLst/>
            <a:gdLst>
              <a:gd name="connsiteX0" fmla="*/ 0 w 10896600"/>
              <a:gd name="connsiteY0" fmla="*/ 5410200 h 5410200"/>
              <a:gd name="connsiteX1" fmla="*/ 1352550 w 10896600"/>
              <a:gd name="connsiteY1" fmla="*/ 0 h 5410200"/>
              <a:gd name="connsiteX2" fmla="*/ 10896600 w 10896600"/>
              <a:gd name="connsiteY2" fmla="*/ 0 h 5410200"/>
              <a:gd name="connsiteX3" fmla="*/ 9544050 w 10896600"/>
              <a:gd name="connsiteY3" fmla="*/ 5410200 h 5410200"/>
              <a:gd name="connsiteX4" fmla="*/ 0 w 10896600"/>
              <a:gd name="connsiteY4" fmla="*/ 5410200 h 5410200"/>
              <a:gd name="connsiteX0" fmla="*/ 0 w 10733762"/>
              <a:gd name="connsiteY0" fmla="*/ 5234835 h 5410200"/>
              <a:gd name="connsiteX1" fmla="*/ 1189712 w 10733762"/>
              <a:gd name="connsiteY1" fmla="*/ 0 h 5410200"/>
              <a:gd name="connsiteX2" fmla="*/ 10733762 w 10733762"/>
              <a:gd name="connsiteY2" fmla="*/ 0 h 5410200"/>
              <a:gd name="connsiteX3" fmla="*/ 9381212 w 10733762"/>
              <a:gd name="connsiteY3" fmla="*/ 5410200 h 5410200"/>
              <a:gd name="connsiteX4" fmla="*/ 0 w 10733762"/>
              <a:gd name="connsiteY4" fmla="*/ 5234835 h 5410200"/>
              <a:gd name="connsiteX0" fmla="*/ 0 w 10771340"/>
              <a:gd name="connsiteY0" fmla="*/ 5360096 h 5410200"/>
              <a:gd name="connsiteX1" fmla="*/ 1227290 w 10771340"/>
              <a:gd name="connsiteY1" fmla="*/ 0 h 5410200"/>
              <a:gd name="connsiteX2" fmla="*/ 10771340 w 10771340"/>
              <a:gd name="connsiteY2" fmla="*/ 0 h 5410200"/>
              <a:gd name="connsiteX3" fmla="*/ 9418790 w 10771340"/>
              <a:gd name="connsiteY3" fmla="*/ 5410200 h 5410200"/>
              <a:gd name="connsiteX4" fmla="*/ 0 w 10771340"/>
              <a:gd name="connsiteY4" fmla="*/ 5360096 h 5410200"/>
              <a:gd name="connsiteX0" fmla="*/ 0 w 10771340"/>
              <a:gd name="connsiteY0" fmla="*/ 5360096 h 5360096"/>
              <a:gd name="connsiteX1" fmla="*/ 1227290 w 10771340"/>
              <a:gd name="connsiteY1" fmla="*/ 0 h 5360096"/>
              <a:gd name="connsiteX2" fmla="*/ 10771340 w 10771340"/>
              <a:gd name="connsiteY2" fmla="*/ 0 h 5360096"/>
              <a:gd name="connsiteX3" fmla="*/ 9819623 w 10771340"/>
              <a:gd name="connsiteY3" fmla="*/ 5335043 h 5360096"/>
              <a:gd name="connsiteX4" fmla="*/ 0 w 10771340"/>
              <a:gd name="connsiteY4" fmla="*/ 5360096 h 5360096"/>
              <a:gd name="connsiteX0" fmla="*/ 0 w 10345455"/>
              <a:gd name="connsiteY0" fmla="*/ 5573039 h 5573039"/>
              <a:gd name="connsiteX1" fmla="*/ 1227290 w 10345455"/>
              <a:gd name="connsiteY1" fmla="*/ 212943 h 5573039"/>
              <a:gd name="connsiteX2" fmla="*/ 10345455 w 10345455"/>
              <a:gd name="connsiteY2" fmla="*/ 0 h 5573039"/>
              <a:gd name="connsiteX3" fmla="*/ 9819623 w 10345455"/>
              <a:gd name="connsiteY3" fmla="*/ 5547986 h 5573039"/>
              <a:gd name="connsiteX4" fmla="*/ 0 w 10345455"/>
              <a:gd name="connsiteY4" fmla="*/ 5573039 h 5573039"/>
              <a:gd name="connsiteX0" fmla="*/ 100469 w 10445924"/>
              <a:gd name="connsiteY0" fmla="*/ 5573039 h 5573039"/>
              <a:gd name="connsiteX1" fmla="*/ 0 w 10445924"/>
              <a:gd name="connsiteY1" fmla="*/ 250521 h 5573039"/>
              <a:gd name="connsiteX2" fmla="*/ 10445924 w 10445924"/>
              <a:gd name="connsiteY2" fmla="*/ 0 h 5573039"/>
              <a:gd name="connsiteX3" fmla="*/ 9920092 w 10445924"/>
              <a:gd name="connsiteY3" fmla="*/ 5547986 h 5573039"/>
              <a:gd name="connsiteX4" fmla="*/ 100469 w 10445924"/>
              <a:gd name="connsiteY4" fmla="*/ 5573039 h 5573039"/>
              <a:gd name="connsiteX0" fmla="*/ 376042 w 10445924"/>
              <a:gd name="connsiteY0" fmla="*/ 5435252 h 5547986"/>
              <a:gd name="connsiteX1" fmla="*/ 0 w 10445924"/>
              <a:gd name="connsiteY1" fmla="*/ 250521 h 5547986"/>
              <a:gd name="connsiteX2" fmla="*/ 10445924 w 10445924"/>
              <a:gd name="connsiteY2" fmla="*/ 0 h 5547986"/>
              <a:gd name="connsiteX3" fmla="*/ 9920092 w 10445924"/>
              <a:gd name="connsiteY3" fmla="*/ 5547986 h 5547986"/>
              <a:gd name="connsiteX4" fmla="*/ 376042 w 10445924"/>
              <a:gd name="connsiteY4" fmla="*/ 5435252 h 5547986"/>
              <a:gd name="connsiteX0" fmla="*/ 112995 w 10445924"/>
              <a:gd name="connsiteY0" fmla="*/ 5573039 h 5573039"/>
              <a:gd name="connsiteX1" fmla="*/ 0 w 10445924"/>
              <a:gd name="connsiteY1" fmla="*/ 250521 h 5573039"/>
              <a:gd name="connsiteX2" fmla="*/ 10445924 w 10445924"/>
              <a:gd name="connsiteY2" fmla="*/ 0 h 5573039"/>
              <a:gd name="connsiteX3" fmla="*/ 9920092 w 10445924"/>
              <a:gd name="connsiteY3" fmla="*/ 5547986 h 5573039"/>
              <a:gd name="connsiteX4" fmla="*/ 112995 w 10445924"/>
              <a:gd name="connsiteY4" fmla="*/ 5573039 h 5573039"/>
              <a:gd name="connsiteX0" fmla="*/ 112995 w 10464974"/>
              <a:gd name="connsiteY0" fmla="*/ 5592089 h 5592089"/>
              <a:gd name="connsiteX1" fmla="*/ 0 w 10464974"/>
              <a:gd name="connsiteY1" fmla="*/ 269571 h 5592089"/>
              <a:gd name="connsiteX2" fmla="*/ 10464974 w 10464974"/>
              <a:gd name="connsiteY2" fmla="*/ 0 h 5592089"/>
              <a:gd name="connsiteX3" fmla="*/ 9920092 w 10464974"/>
              <a:gd name="connsiteY3" fmla="*/ 5567036 h 5592089"/>
              <a:gd name="connsiteX4" fmla="*/ 112995 w 10464974"/>
              <a:gd name="connsiteY4" fmla="*/ 5592089 h 5592089"/>
              <a:gd name="connsiteX0" fmla="*/ 112995 w 10464974"/>
              <a:gd name="connsiteY0" fmla="*/ 5592089 h 5592089"/>
              <a:gd name="connsiteX1" fmla="*/ 0 w 10464974"/>
              <a:gd name="connsiteY1" fmla="*/ 269571 h 5592089"/>
              <a:gd name="connsiteX2" fmla="*/ 10464974 w 10464974"/>
              <a:gd name="connsiteY2" fmla="*/ 0 h 5592089"/>
              <a:gd name="connsiteX3" fmla="*/ 9920092 w 10464974"/>
              <a:gd name="connsiteY3" fmla="*/ 5547986 h 5592089"/>
              <a:gd name="connsiteX4" fmla="*/ 112995 w 10464974"/>
              <a:gd name="connsiteY4" fmla="*/ 5592089 h 5592089"/>
              <a:gd name="connsiteX0" fmla="*/ 112995 w 10464974"/>
              <a:gd name="connsiteY0" fmla="*/ 5573039 h 5573039"/>
              <a:gd name="connsiteX1" fmla="*/ 0 w 10464974"/>
              <a:gd name="connsiteY1" fmla="*/ 269571 h 5573039"/>
              <a:gd name="connsiteX2" fmla="*/ 10464974 w 10464974"/>
              <a:gd name="connsiteY2" fmla="*/ 0 h 5573039"/>
              <a:gd name="connsiteX3" fmla="*/ 9920092 w 10464974"/>
              <a:gd name="connsiteY3" fmla="*/ 5547986 h 5573039"/>
              <a:gd name="connsiteX4" fmla="*/ 112995 w 10464974"/>
              <a:gd name="connsiteY4" fmla="*/ 5573039 h 5573039"/>
              <a:gd name="connsiteX0" fmla="*/ 132045 w 10484024"/>
              <a:gd name="connsiteY0" fmla="*/ 5573039 h 5573039"/>
              <a:gd name="connsiteX1" fmla="*/ 0 w 10484024"/>
              <a:gd name="connsiteY1" fmla="*/ 269571 h 5573039"/>
              <a:gd name="connsiteX2" fmla="*/ 10484024 w 10484024"/>
              <a:gd name="connsiteY2" fmla="*/ 0 h 5573039"/>
              <a:gd name="connsiteX3" fmla="*/ 9939142 w 10484024"/>
              <a:gd name="connsiteY3" fmla="*/ 5547986 h 5573039"/>
              <a:gd name="connsiteX4" fmla="*/ 132045 w 10484024"/>
              <a:gd name="connsiteY4" fmla="*/ 5573039 h 557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84024" h="5573039">
                <a:moveTo>
                  <a:pt x="132045" y="5573039"/>
                </a:moveTo>
                <a:lnTo>
                  <a:pt x="0" y="269571"/>
                </a:lnTo>
                <a:lnTo>
                  <a:pt x="10484024" y="0"/>
                </a:lnTo>
                <a:lnTo>
                  <a:pt x="9939142" y="5547986"/>
                </a:lnTo>
                <a:lnTo>
                  <a:pt x="132045" y="5573039"/>
                </a:lnTo>
                <a:close/>
              </a:path>
            </a:pathLst>
          </a:custGeom>
          <a:solidFill>
            <a:schemeClr val="bg2">
              <a:lumMod val="25000"/>
              <a:alpha val="73000"/>
            </a:schemeClr>
          </a:solidFill>
          <a:ln cap="rnd">
            <a:solidFill>
              <a:schemeClr val="bg2">
                <a:lumMod val="2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 bwMode="white">
          <a:xfrm>
            <a:off x="1522810" y="914400"/>
            <a:ext cx="9146382" cy="3505200"/>
          </a:xfrm>
        </p:spPr>
        <p:txBody>
          <a:bodyPr rtlCol="0">
            <a:noAutofit/>
          </a:bodyPr>
          <a:lstStyle>
            <a:lvl1pPr>
              <a:defRPr sz="7200"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522809" y="4495800"/>
            <a:ext cx="8231744" cy="10668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 podnadpisů.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C7BB65B7-4670-4AF5-AA3B-E94B7E515AE1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76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35221CA9-AC85-4335-B7B2-C4E9413326D8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834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9754552" y="533400"/>
            <a:ext cx="1371957" cy="5592764"/>
          </a:xfrm>
        </p:spPr>
        <p:txBody>
          <a:bodyPr vert="eaVert"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2808" y="533400"/>
            <a:ext cx="8079305" cy="5592764"/>
          </a:xfrm>
        </p:spPr>
        <p:txBody>
          <a:bodyPr vert="eaVert" rtlCol="0"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A22F0871-7C4C-4809-BBF9-12E5C39EA77A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156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8" name="Rovnoběžník 7"/>
          <p:cNvSpPr/>
          <p:nvPr userDrawn="1"/>
        </p:nvSpPr>
        <p:spPr>
          <a:xfrm>
            <a:off x="842571" y="606207"/>
            <a:ext cx="10486755" cy="5573039"/>
          </a:xfrm>
          <a:custGeom>
            <a:avLst/>
            <a:gdLst>
              <a:gd name="connsiteX0" fmla="*/ 0 w 10896600"/>
              <a:gd name="connsiteY0" fmla="*/ 5410200 h 5410200"/>
              <a:gd name="connsiteX1" fmla="*/ 1352550 w 10896600"/>
              <a:gd name="connsiteY1" fmla="*/ 0 h 5410200"/>
              <a:gd name="connsiteX2" fmla="*/ 10896600 w 10896600"/>
              <a:gd name="connsiteY2" fmla="*/ 0 h 5410200"/>
              <a:gd name="connsiteX3" fmla="*/ 9544050 w 10896600"/>
              <a:gd name="connsiteY3" fmla="*/ 5410200 h 5410200"/>
              <a:gd name="connsiteX4" fmla="*/ 0 w 10896600"/>
              <a:gd name="connsiteY4" fmla="*/ 5410200 h 5410200"/>
              <a:gd name="connsiteX0" fmla="*/ 0 w 10733762"/>
              <a:gd name="connsiteY0" fmla="*/ 5234835 h 5410200"/>
              <a:gd name="connsiteX1" fmla="*/ 1189712 w 10733762"/>
              <a:gd name="connsiteY1" fmla="*/ 0 h 5410200"/>
              <a:gd name="connsiteX2" fmla="*/ 10733762 w 10733762"/>
              <a:gd name="connsiteY2" fmla="*/ 0 h 5410200"/>
              <a:gd name="connsiteX3" fmla="*/ 9381212 w 10733762"/>
              <a:gd name="connsiteY3" fmla="*/ 5410200 h 5410200"/>
              <a:gd name="connsiteX4" fmla="*/ 0 w 10733762"/>
              <a:gd name="connsiteY4" fmla="*/ 5234835 h 5410200"/>
              <a:gd name="connsiteX0" fmla="*/ 0 w 10771340"/>
              <a:gd name="connsiteY0" fmla="*/ 5360096 h 5410200"/>
              <a:gd name="connsiteX1" fmla="*/ 1227290 w 10771340"/>
              <a:gd name="connsiteY1" fmla="*/ 0 h 5410200"/>
              <a:gd name="connsiteX2" fmla="*/ 10771340 w 10771340"/>
              <a:gd name="connsiteY2" fmla="*/ 0 h 5410200"/>
              <a:gd name="connsiteX3" fmla="*/ 9418790 w 10771340"/>
              <a:gd name="connsiteY3" fmla="*/ 5410200 h 5410200"/>
              <a:gd name="connsiteX4" fmla="*/ 0 w 10771340"/>
              <a:gd name="connsiteY4" fmla="*/ 5360096 h 5410200"/>
              <a:gd name="connsiteX0" fmla="*/ 0 w 10771340"/>
              <a:gd name="connsiteY0" fmla="*/ 5360096 h 5360096"/>
              <a:gd name="connsiteX1" fmla="*/ 1227290 w 10771340"/>
              <a:gd name="connsiteY1" fmla="*/ 0 h 5360096"/>
              <a:gd name="connsiteX2" fmla="*/ 10771340 w 10771340"/>
              <a:gd name="connsiteY2" fmla="*/ 0 h 5360096"/>
              <a:gd name="connsiteX3" fmla="*/ 9819623 w 10771340"/>
              <a:gd name="connsiteY3" fmla="*/ 5335043 h 5360096"/>
              <a:gd name="connsiteX4" fmla="*/ 0 w 10771340"/>
              <a:gd name="connsiteY4" fmla="*/ 5360096 h 5360096"/>
              <a:gd name="connsiteX0" fmla="*/ 0 w 10345455"/>
              <a:gd name="connsiteY0" fmla="*/ 5573039 h 5573039"/>
              <a:gd name="connsiteX1" fmla="*/ 1227290 w 10345455"/>
              <a:gd name="connsiteY1" fmla="*/ 212943 h 5573039"/>
              <a:gd name="connsiteX2" fmla="*/ 10345455 w 10345455"/>
              <a:gd name="connsiteY2" fmla="*/ 0 h 5573039"/>
              <a:gd name="connsiteX3" fmla="*/ 9819623 w 10345455"/>
              <a:gd name="connsiteY3" fmla="*/ 5547986 h 5573039"/>
              <a:gd name="connsiteX4" fmla="*/ 0 w 10345455"/>
              <a:gd name="connsiteY4" fmla="*/ 5573039 h 5573039"/>
              <a:gd name="connsiteX0" fmla="*/ 100469 w 10445924"/>
              <a:gd name="connsiteY0" fmla="*/ 5573039 h 5573039"/>
              <a:gd name="connsiteX1" fmla="*/ 0 w 10445924"/>
              <a:gd name="connsiteY1" fmla="*/ 250521 h 5573039"/>
              <a:gd name="connsiteX2" fmla="*/ 10445924 w 10445924"/>
              <a:gd name="connsiteY2" fmla="*/ 0 h 5573039"/>
              <a:gd name="connsiteX3" fmla="*/ 9920092 w 10445924"/>
              <a:gd name="connsiteY3" fmla="*/ 5547986 h 5573039"/>
              <a:gd name="connsiteX4" fmla="*/ 100469 w 10445924"/>
              <a:gd name="connsiteY4" fmla="*/ 5573039 h 5573039"/>
              <a:gd name="connsiteX0" fmla="*/ 376042 w 10445924"/>
              <a:gd name="connsiteY0" fmla="*/ 5435252 h 5547986"/>
              <a:gd name="connsiteX1" fmla="*/ 0 w 10445924"/>
              <a:gd name="connsiteY1" fmla="*/ 250521 h 5547986"/>
              <a:gd name="connsiteX2" fmla="*/ 10445924 w 10445924"/>
              <a:gd name="connsiteY2" fmla="*/ 0 h 5547986"/>
              <a:gd name="connsiteX3" fmla="*/ 9920092 w 10445924"/>
              <a:gd name="connsiteY3" fmla="*/ 5547986 h 5547986"/>
              <a:gd name="connsiteX4" fmla="*/ 376042 w 10445924"/>
              <a:gd name="connsiteY4" fmla="*/ 5435252 h 5547986"/>
              <a:gd name="connsiteX0" fmla="*/ 112995 w 10445924"/>
              <a:gd name="connsiteY0" fmla="*/ 5573039 h 5573039"/>
              <a:gd name="connsiteX1" fmla="*/ 0 w 10445924"/>
              <a:gd name="connsiteY1" fmla="*/ 250521 h 5573039"/>
              <a:gd name="connsiteX2" fmla="*/ 10445924 w 10445924"/>
              <a:gd name="connsiteY2" fmla="*/ 0 h 5573039"/>
              <a:gd name="connsiteX3" fmla="*/ 9920092 w 10445924"/>
              <a:gd name="connsiteY3" fmla="*/ 5547986 h 5573039"/>
              <a:gd name="connsiteX4" fmla="*/ 112995 w 10445924"/>
              <a:gd name="connsiteY4" fmla="*/ 5573039 h 5573039"/>
              <a:gd name="connsiteX0" fmla="*/ 112995 w 10464974"/>
              <a:gd name="connsiteY0" fmla="*/ 5592089 h 5592089"/>
              <a:gd name="connsiteX1" fmla="*/ 0 w 10464974"/>
              <a:gd name="connsiteY1" fmla="*/ 269571 h 5592089"/>
              <a:gd name="connsiteX2" fmla="*/ 10464974 w 10464974"/>
              <a:gd name="connsiteY2" fmla="*/ 0 h 5592089"/>
              <a:gd name="connsiteX3" fmla="*/ 9920092 w 10464974"/>
              <a:gd name="connsiteY3" fmla="*/ 5567036 h 5592089"/>
              <a:gd name="connsiteX4" fmla="*/ 112995 w 10464974"/>
              <a:gd name="connsiteY4" fmla="*/ 5592089 h 5592089"/>
              <a:gd name="connsiteX0" fmla="*/ 112995 w 10464974"/>
              <a:gd name="connsiteY0" fmla="*/ 5592089 h 5592089"/>
              <a:gd name="connsiteX1" fmla="*/ 0 w 10464974"/>
              <a:gd name="connsiteY1" fmla="*/ 269571 h 5592089"/>
              <a:gd name="connsiteX2" fmla="*/ 10464974 w 10464974"/>
              <a:gd name="connsiteY2" fmla="*/ 0 h 5592089"/>
              <a:gd name="connsiteX3" fmla="*/ 9920092 w 10464974"/>
              <a:gd name="connsiteY3" fmla="*/ 5547986 h 5592089"/>
              <a:gd name="connsiteX4" fmla="*/ 112995 w 10464974"/>
              <a:gd name="connsiteY4" fmla="*/ 5592089 h 5592089"/>
              <a:gd name="connsiteX0" fmla="*/ 112995 w 10464974"/>
              <a:gd name="connsiteY0" fmla="*/ 5573039 h 5573039"/>
              <a:gd name="connsiteX1" fmla="*/ 0 w 10464974"/>
              <a:gd name="connsiteY1" fmla="*/ 269571 h 5573039"/>
              <a:gd name="connsiteX2" fmla="*/ 10464974 w 10464974"/>
              <a:gd name="connsiteY2" fmla="*/ 0 h 5573039"/>
              <a:gd name="connsiteX3" fmla="*/ 9920092 w 10464974"/>
              <a:gd name="connsiteY3" fmla="*/ 5547986 h 5573039"/>
              <a:gd name="connsiteX4" fmla="*/ 112995 w 10464974"/>
              <a:gd name="connsiteY4" fmla="*/ 5573039 h 5573039"/>
              <a:gd name="connsiteX0" fmla="*/ 132045 w 10484024"/>
              <a:gd name="connsiteY0" fmla="*/ 5573039 h 5573039"/>
              <a:gd name="connsiteX1" fmla="*/ 0 w 10484024"/>
              <a:gd name="connsiteY1" fmla="*/ 269571 h 5573039"/>
              <a:gd name="connsiteX2" fmla="*/ 10484024 w 10484024"/>
              <a:gd name="connsiteY2" fmla="*/ 0 h 5573039"/>
              <a:gd name="connsiteX3" fmla="*/ 9939142 w 10484024"/>
              <a:gd name="connsiteY3" fmla="*/ 5547986 h 5573039"/>
              <a:gd name="connsiteX4" fmla="*/ 132045 w 10484024"/>
              <a:gd name="connsiteY4" fmla="*/ 5573039 h 5573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84024" h="5573039">
                <a:moveTo>
                  <a:pt x="132045" y="5573039"/>
                </a:moveTo>
                <a:lnTo>
                  <a:pt x="0" y="269571"/>
                </a:lnTo>
                <a:lnTo>
                  <a:pt x="10484024" y="0"/>
                </a:lnTo>
                <a:lnTo>
                  <a:pt x="9939142" y="5547986"/>
                </a:lnTo>
                <a:lnTo>
                  <a:pt x="132045" y="5573039"/>
                </a:lnTo>
                <a:close/>
              </a:path>
            </a:pathLst>
          </a:custGeom>
          <a:solidFill>
            <a:schemeClr val="bg2">
              <a:lumMod val="25000"/>
              <a:alpha val="73000"/>
            </a:schemeClr>
          </a:solidFill>
          <a:ln cap="rnd">
            <a:solidFill>
              <a:schemeClr val="bg2">
                <a:lumMod val="2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 bwMode="white">
          <a:xfrm>
            <a:off x="1522810" y="914400"/>
            <a:ext cx="9146382" cy="3505200"/>
          </a:xfrm>
        </p:spPr>
        <p:txBody>
          <a:bodyPr rtlCol="0">
            <a:noAutofit/>
          </a:bodyPr>
          <a:lstStyle>
            <a:lvl1pPr>
              <a:defRPr sz="7200"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522809" y="4495800"/>
            <a:ext cx="8231744" cy="10668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/>
              <a:t>Kliknutím můžete upravit styl předlohy podnadpisů.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C7BB65B7-4670-4AF5-AA3B-E94B7E515AE1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516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F8EE5A92-BCC8-4BC4-A860-8CABB689609C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29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65490" y="2514601"/>
            <a:ext cx="9146382" cy="2819400"/>
          </a:xfrm>
        </p:spPr>
        <p:txBody>
          <a:bodyPr rtlCol="0" anchor="b">
            <a:noAutofit/>
          </a:bodyPr>
          <a:lstStyle>
            <a:lvl1pPr algn="l">
              <a:defRPr sz="6600" b="0" i="0" cap="none" baseline="0"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065489" y="990600"/>
            <a:ext cx="8231744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18345" y="6327649"/>
            <a:ext cx="6864250" cy="273049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611255" y="6327649"/>
            <a:ext cx="1320403" cy="273049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38FC6609-F910-422F-803B-88F0B4F23DC2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135652" y="6327649"/>
            <a:ext cx="990859" cy="273049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91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65489" y="533400"/>
            <a:ext cx="9603701" cy="1143000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065489" y="1828800"/>
            <a:ext cx="4646362" cy="4191000"/>
          </a:xfrm>
        </p:spPr>
        <p:txBody>
          <a:bodyPr rtlCol="0">
            <a:normAutofit/>
          </a:bodyPr>
          <a:lstStyle>
            <a:lvl1pPr>
              <a:defRPr sz="2000">
                <a:latin typeface="Palatino Linotype" panose="02040502050505030304" pitchFamily="18" charset="0"/>
              </a:defRPr>
            </a:lvl1pPr>
            <a:lvl2pPr>
              <a:defRPr sz="1800">
                <a:latin typeface="Palatino Linotype" panose="02040502050505030304" pitchFamily="18" charset="0"/>
              </a:defRPr>
            </a:lvl2pPr>
            <a:lvl3pPr>
              <a:defRPr sz="1600">
                <a:latin typeface="Palatino Linotype" panose="02040502050505030304" pitchFamily="18" charset="0"/>
              </a:defRPr>
            </a:lvl3pPr>
            <a:lvl4pPr>
              <a:defRPr sz="14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19778" y="1828800"/>
            <a:ext cx="4649412" cy="4191000"/>
          </a:xfrm>
        </p:spPr>
        <p:txBody>
          <a:bodyPr rtlCol="0">
            <a:normAutofit/>
          </a:bodyPr>
          <a:lstStyle>
            <a:lvl1pPr>
              <a:defRPr sz="2000">
                <a:latin typeface="Palatino Linotype" panose="02040502050505030304" pitchFamily="18" charset="0"/>
              </a:defRPr>
            </a:lvl1pPr>
            <a:lvl2pPr>
              <a:defRPr sz="1800">
                <a:latin typeface="Palatino Linotype" panose="02040502050505030304" pitchFamily="18" charset="0"/>
              </a:defRPr>
            </a:lvl2pPr>
            <a:lvl3pPr>
              <a:defRPr sz="1600">
                <a:latin typeface="Palatino Linotype" panose="02040502050505030304" pitchFamily="18" charset="0"/>
              </a:defRPr>
            </a:lvl3pPr>
            <a:lvl4pPr>
              <a:defRPr sz="14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A9652059-1DE6-468E-A365-13A484E057A9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95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>
          <p15:clr>
            <a:srgbClr val="FBAE40"/>
          </p15:clr>
        </p15:guide>
        <p15:guide id="1" pos="67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65489" y="533400"/>
            <a:ext cx="9603701" cy="1143000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065489" y="1828800"/>
            <a:ext cx="464636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>
                <a:latin typeface="Palatino Linotype" panose="0204050205050503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065489" y="2667000"/>
            <a:ext cx="4646362" cy="3352800"/>
          </a:xfrm>
        </p:spPr>
        <p:txBody>
          <a:bodyPr rtlCol="0">
            <a:normAutofit/>
          </a:bodyPr>
          <a:lstStyle>
            <a:lvl1pPr>
              <a:defRPr sz="2000">
                <a:latin typeface="Palatino Linotype" panose="02040502050505030304" pitchFamily="18" charset="0"/>
              </a:defRPr>
            </a:lvl1pPr>
            <a:lvl2pPr>
              <a:defRPr sz="1800">
                <a:latin typeface="Palatino Linotype" panose="02040502050505030304" pitchFamily="18" charset="0"/>
              </a:defRPr>
            </a:lvl2pPr>
            <a:lvl3pPr>
              <a:defRPr sz="1600">
                <a:latin typeface="Palatino Linotype" panose="02040502050505030304" pitchFamily="18" charset="0"/>
              </a:defRPr>
            </a:lvl3pPr>
            <a:lvl4pPr>
              <a:defRPr sz="14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022828" y="1828800"/>
            <a:ext cx="464636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>
                <a:latin typeface="Palatino Linotype" panose="0204050205050503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022828" y="2667000"/>
            <a:ext cx="4646362" cy="3352800"/>
          </a:xfrm>
        </p:spPr>
        <p:txBody>
          <a:bodyPr rtlCol="0">
            <a:normAutofit/>
          </a:bodyPr>
          <a:lstStyle>
            <a:lvl1pPr>
              <a:defRPr sz="2000">
                <a:latin typeface="Palatino Linotype" panose="02040502050505030304" pitchFamily="18" charset="0"/>
              </a:defRPr>
            </a:lvl1pPr>
            <a:lvl2pPr>
              <a:defRPr sz="1800">
                <a:latin typeface="Palatino Linotype" panose="02040502050505030304" pitchFamily="18" charset="0"/>
              </a:defRPr>
            </a:lvl2pPr>
            <a:lvl3pPr>
              <a:defRPr sz="1600">
                <a:latin typeface="Palatino Linotype" panose="02040502050505030304" pitchFamily="18" charset="0"/>
              </a:defRPr>
            </a:lvl3pPr>
            <a:lvl4pPr>
              <a:defRPr sz="14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AF20AD99-8DAB-4474-A962-22D0413D62ED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9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96BE1160-F753-4D32-8691-FCA29ED6E2AA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754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96F135CB-E084-4353-9F09-D9D860654411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92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65490" y="2590800"/>
            <a:ext cx="3277453" cy="1924050"/>
          </a:xfrm>
        </p:spPr>
        <p:txBody>
          <a:bodyPr rtlCol="0" anchor="b">
            <a:normAutofit/>
          </a:bodyPr>
          <a:lstStyle>
            <a:lvl1pPr algn="l">
              <a:defRPr sz="3200" b="0"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647822" y="838200"/>
            <a:ext cx="6173809" cy="5181600"/>
          </a:xfrm>
        </p:spPr>
        <p:txBody>
          <a:bodyPr rtlCol="0">
            <a:normAutofit/>
          </a:bodyPr>
          <a:lstStyle>
            <a:lvl1pPr>
              <a:defRPr sz="2000">
                <a:latin typeface="Palatino Linotype" panose="02040502050505030304" pitchFamily="18" charset="0"/>
              </a:defRPr>
            </a:lvl1pPr>
            <a:lvl2pPr>
              <a:defRPr sz="1800">
                <a:latin typeface="Palatino Linotype" panose="02040502050505030304" pitchFamily="18" charset="0"/>
              </a:defRPr>
            </a:lvl2pPr>
            <a:lvl3pPr>
              <a:defRPr sz="1600">
                <a:latin typeface="Palatino Linotype" panose="02040502050505030304" pitchFamily="18" charset="0"/>
              </a:defRPr>
            </a:lvl3pPr>
            <a:lvl4pPr>
              <a:defRPr sz="14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065490" y="4648200"/>
            <a:ext cx="3277453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None/>
              <a:defRPr sz="1600">
                <a:latin typeface="Palatino Linotype" panose="0204050205050503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F4D1DC82-B423-4F8E-B380-4FC2E61056AF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23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F8EE5A92-BCC8-4BC4-A860-8CABB689609C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837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65490" y="2590800"/>
            <a:ext cx="3277453" cy="1924050"/>
          </a:xfrm>
        </p:spPr>
        <p:txBody>
          <a:bodyPr rtlCol="0" anchor="b">
            <a:normAutofit/>
          </a:bodyPr>
          <a:lstStyle>
            <a:lvl1pPr algn="l">
              <a:defRPr sz="3200" b="0"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 hasCustomPrompt="1"/>
          </p:nvPr>
        </p:nvSpPr>
        <p:spPr>
          <a:xfrm>
            <a:off x="4800263" y="836610"/>
            <a:ext cx="5868929" cy="5183190"/>
          </a:xfrm>
          <a:solidFill>
            <a:schemeClr val="bg2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>
                <a:latin typeface="Palatino Linotype" panose="020405020505050303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dirty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065490" y="4648200"/>
            <a:ext cx="3277453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None/>
              <a:defRPr sz="1600">
                <a:latin typeface="Palatino Linotype" panose="0204050205050503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1518345" y="6324601"/>
            <a:ext cx="6864250" cy="273049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8611255" y="6324601"/>
            <a:ext cx="1320403" cy="273049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17485E71-0DE1-4CA5-8374-A0929DB75B18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9"/>
          <p:cNvSpPr>
            <a:spLocks noGrp="1"/>
          </p:cNvSpPr>
          <p:nvPr>
            <p:ph type="sldNum" sz="quarter" idx="12"/>
          </p:nvPr>
        </p:nvSpPr>
        <p:spPr>
          <a:xfrm>
            <a:off x="10135652" y="6324601"/>
            <a:ext cx="990859" cy="273049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57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35221CA9-AC85-4335-B7B2-C4E9413326D8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89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9754552" y="533400"/>
            <a:ext cx="1371957" cy="5592764"/>
          </a:xfrm>
        </p:spPr>
        <p:txBody>
          <a:bodyPr vert="eaVert"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522808" y="533400"/>
            <a:ext cx="8079305" cy="5592764"/>
          </a:xfrm>
        </p:spPr>
        <p:txBody>
          <a:bodyPr vert="eaVert" rtlCol="0"/>
          <a:lstStyle>
            <a:lvl1pPr>
              <a:defRPr>
                <a:latin typeface="Palatino Linotype" panose="02040502050505030304" pitchFamily="18" charset="0"/>
              </a:defRPr>
            </a:lvl1pPr>
            <a:lvl2pPr>
              <a:defRPr>
                <a:latin typeface="Palatino Linotype" panose="02040502050505030304" pitchFamily="18" charset="0"/>
              </a:defRPr>
            </a:lvl2pPr>
            <a:lvl3pPr>
              <a:defRPr>
                <a:latin typeface="Palatino Linotype" panose="02040502050505030304" pitchFamily="18" charset="0"/>
              </a:defRPr>
            </a:lvl3pPr>
            <a:lvl4pPr>
              <a:defRPr>
                <a:latin typeface="Palatino Linotype" panose="02040502050505030304" pitchFamily="18" charset="0"/>
              </a:defRPr>
            </a:lvl4pPr>
            <a:lvl5pPr>
              <a:defRPr>
                <a:latin typeface="Palatino Linotype" panose="02040502050505030304" pitchFamily="18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A22F0871-7C4C-4809-BBF9-12E5C39EA77A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780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65490" y="2514601"/>
            <a:ext cx="9146382" cy="2819400"/>
          </a:xfrm>
        </p:spPr>
        <p:txBody>
          <a:bodyPr rtlCol="0" anchor="b">
            <a:noAutofit/>
          </a:bodyPr>
          <a:lstStyle>
            <a:lvl1pPr algn="l">
              <a:defRPr sz="6600" b="0" i="0" cap="none" baseline="0"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065489" y="990600"/>
            <a:ext cx="8231744" cy="1143000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18345" y="6327649"/>
            <a:ext cx="6864250" cy="273049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8611255" y="6327649"/>
            <a:ext cx="1320403" cy="273049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38FC6609-F910-422F-803B-88F0B4F23DC2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135652" y="6327649"/>
            <a:ext cx="990859" cy="273049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471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65489" y="533400"/>
            <a:ext cx="9603701" cy="1143000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065489" y="1828800"/>
            <a:ext cx="4646362" cy="4191000"/>
          </a:xfrm>
        </p:spPr>
        <p:txBody>
          <a:bodyPr rtlCol="0">
            <a:normAutofit/>
          </a:bodyPr>
          <a:lstStyle>
            <a:lvl1pPr>
              <a:defRPr sz="2000">
                <a:latin typeface="Palatino Linotype" panose="02040502050505030304" pitchFamily="18" charset="0"/>
              </a:defRPr>
            </a:lvl1pPr>
            <a:lvl2pPr>
              <a:defRPr sz="1800">
                <a:latin typeface="Palatino Linotype" panose="02040502050505030304" pitchFamily="18" charset="0"/>
              </a:defRPr>
            </a:lvl2pPr>
            <a:lvl3pPr>
              <a:defRPr sz="1600">
                <a:latin typeface="Palatino Linotype" panose="02040502050505030304" pitchFamily="18" charset="0"/>
              </a:defRPr>
            </a:lvl3pPr>
            <a:lvl4pPr>
              <a:defRPr sz="14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19778" y="1828800"/>
            <a:ext cx="4649412" cy="4191000"/>
          </a:xfrm>
        </p:spPr>
        <p:txBody>
          <a:bodyPr rtlCol="0">
            <a:normAutofit/>
          </a:bodyPr>
          <a:lstStyle>
            <a:lvl1pPr>
              <a:defRPr sz="2000">
                <a:latin typeface="Palatino Linotype" panose="02040502050505030304" pitchFamily="18" charset="0"/>
              </a:defRPr>
            </a:lvl1pPr>
            <a:lvl2pPr>
              <a:defRPr sz="1800">
                <a:latin typeface="Palatino Linotype" panose="02040502050505030304" pitchFamily="18" charset="0"/>
              </a:defRPr>
            </a:lvl2pPr>
            <a:lvl3pPr>
              <a:defRPr sz="1600">
                <a:latin typeface="Palatino Linotype" panose="02040502050505030304" pitchFamily="18" charset="0"/>
              </a:defRPr>
            </a:lvl3pPr>
            <a:lvl4pPr>
              <a:defRPr sz="14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A9652059-1DE6-468E-A365-13A484E057A9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85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>
          <p15:clr>
            <a:srgbClr val="FBAE40"/>
          </p15:clr>
        </p15:guide>
        <p15:guide id="1" pos="67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65489" y="533400"/>
            <a:ext cx="9603701" cy="1143000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065489" y="1828800"/>
            <a:ext cx="464636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>
                <a:latin typeface="Palatino Linotype" panose="0204050205050503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065489" y="2667000"/>
            <a:ext cx="4646362" cy="3352800"/>
          </a:xfrm>
        </p:spPr>
        <p:txBody>
          <a:bodyPr rtlCol="0">
            <a:normAutofit/>
          </a:bodyPr>
          <a:lstStyle>
            <a:lvl1pPr>
              <a:defRPr sz="2000">
                <a:latin typeface="Palatino Linotype" panose="02040502050505030304" pitchFamily="18" charset="0"/>
              </a:defRPr>
            </a:lvl1pPr>
            <a:lvl2pPr>
              <a:defRPr sz="1800">
                <a:latin typeface="Palatino Linotype" panose="02040502050505030304" pitchFamily="18" charset="0"/>
              </a:defRPr>
            </a:lvl2pPr>
            <a:lvl3pPr>
              <a:defRPr sz="1600">
                <a:latin typeface="Palatino Linotype" panose="02040502050505030304" pitchFamily="18" charset="0"/>
              </a:defRPr>
            </a:lvl3pPr>
            <a:lvl4pPr>
              <a:defRPr sz="14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022828" y="1828800"/>
            <a:ext cx="464636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>
                <a:latin typeface="Palatino Linotype" panose="0204050205050503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022828" y="2667000"/>
            <a:ext cx="4646362" cy="3352800"/>
          </a:xfrm>
        </p:spPr>
        <p:txBody>
          <a:bodyPr rtlCol="0">
            <a:normAutofit/>
          </a:bodyPr>
          <a:lstStyle>
            <a:lvl1pPr>
              <a:defRPr sz="2000">
                <a:latin typeface="Palatino Linotype" panose="02040502050505030304" pitchFamily="18" charset="0"/>
              </a:defRPr>
            </a:lvl1pPr>
            <a:lvl2pPr>
              <a:defRPr sz="1800">
                <a:latin typeface="Palatino Linotype" panose="02040502050505030304" pitchFamily="18" charset="0"/>
              </a:defRPr>
            </a:lvl2pPr>
            <a:lvl3pPr>
              <a:defRPr sz="1600">
                <a:latin typeface="Palatino Linotype" panose="02040502050505030304" pitchFamily="18" charset="0"/>
              </a:defRPr>
            </a:lvl3pPr>
            <a:lvl4pPr>
              <a:defRPr sz="14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AF20AD99-8DAB-4474-A962-22D0413D62ED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81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96BE1160-F753-4D32-8691-FCA29ED6E2AA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99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96F135CB-E084-4353-9F09-D9D860654411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33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65490" y="2590800"/>
            <a:ext cx="3277453" cy="1924050"/>
          </a:xfrm>
        </p:spPr>
        <p:txBody>
          <a:bodyPr rtlCol="0" anchor="b">
            <a:normAutofit/>
          </a:bodyPr>
          <a:lstStyle>
            <a:lvl1pPr algn="l">
              <a:defRPr sz="3200" b="0"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647822" y="838200"/>
            <a:ext cx="6173809" cy="5181600"/>
          </a:xfrm>
        </p:spPr>
        <p:txBody>
          <a:bodyPr rtlCol="0">
            <a:normAutofit/>
          </a:bodyPr>
          <a:lstStyle>
            <a:lvl1pPr>
              <a:defRPr sz="2000">
                <a:latin typeface="Palatino Linotype" panose="02040502050505030304" pitchFamily="18" charset="0"/>
              </a:defRPr>
            </a:lvl1pPr>
            <a:lvl2pPr>
              <a:defRPr sz="1800">
                <a:latin typeface="Palatino Linotype" panose="02040502050505030304" pitchFamily="18" charset="0"/>
              </a:defRPr>
            </a:lvl2pPr>
            <a:lvl3pPr>
              <a:defRPr sz="1600">
                <a:latin typeface="Palatino Linotype" panose="02040502050505030304" pitchFamily="18" charset="0"/>
              </a:defRPr>
            </a:lvl3pPr>
            <a:lvl4pPr>
              <a:defRPr sz="14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065490" y="4648200"/>
            <a:ext cx="3277453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None/>
              <a:defRPr sz="1600">
                <a:latin typeface="Palatino Linotype" panose="0204050205050503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F4D1DC82-B423-4F8E-B380-4FC2E61056AF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81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65490" y="2590800"/>
            <a:ext cx="3277453" cy="1924050"/>
          </a:xfrm>
        </p:spPr>
        <p:txBody>
          <a:bodyPr rtlCol="0" anchor="b">
            <a:normAutofit/>
          </a:bodyPr>
          <a:lstStyle>
            <a:lvl1pPr algn="l">
              <a:defRPr sz="3200" b="0">
                <a:latin typeface="Palatino Linotype" panose="02040502050505030304" pitchFamily="18" charset="0"/>
              </a:defRPr>
            </a:lvl1pPr>
          </a:lstStyle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 hasCustomPrompt="1"/>
          </p:nvPr>
        </p:nvSpPr>
        <p:spPr>
          <a:xfrm>
            <a:off x="4800263" y="836610"/>
            <a:ext cx="5868929" cy="5183190"/>
          </a:xfrm>
          <a:solidFill>
            <a:schemeClr val="bg2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>
                <a:latin typeface="Palatino Linotype" panose="020405020505050303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dirty="0"/>
              <a:t>Po kliknutí na ikonu můžete přidat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065490" y="4648200"/>
            <a:ext cx="3277453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None/>
              <a:defRPr sz="1600">
                <a:latin typeface="Palatino Linotype" panose="0204050205050503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/>
              <a:t>Kliknutím můžete upravit styly předlohy textu.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1"/>
          </p:nvPr>
        </p:nvSpPr>
        <p:spPr>
          <a:xfrm>
            <a:off x="1518345" y="6324601"/>
            <a:ext cx="6864250" cy="273049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8611255" y="6324601"/>
            <a:ext cx="1320403" cy="273049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17485E71-0DE1-4CA5-8374-A0929DB75B18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9"/>
          <p:cNvSpPr>
            <a:spLocks noGrp="1"/>
          </p:cNvSpPr>
          <p:nvPr>
            <p:ph type="sldNum" sz="quarter" idx="12"/>
          </p:nvPr>
        </p:nvSpPr>
        <p:spPr>
          <a:xfrm>
            <a:off x="10135652" y="6324601"/>
            <a:ext cx="990859" cy="273049"/>
          </a:xfrm>
        </p:spPr>
        <p:txBody>
          <a:bodyPr rtlCol="0"/>
          <a:lstStyle>
            <a:lvl1pPr>
              <a:defRPr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909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5489" y="533400"/>
            <a:ext cx="9603701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5489" y="1828800"/>
            <a:ext cx="96037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18345" y="6324601"/>
            <a:ext cx="686425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611255" y="6324601"/>
            <a:ext cx="1320403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</a:lstStyle>
          <a:p>
            <a:fld id="{11A209FC-E0BA-4A3F-95E7-36841E6E1F86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135652" y="6324601"/>
            <a:ext cx="99085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36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Font typeface="Arial" pitchFamily="34" charset="0"/>
        <a:buChar char="•"/>
        <a:defRPr sz="20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–"/>
        <a:defRPr sz="1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741363" indent="-17145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966788" indent="-17303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1208088" indent="-17303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1444752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82496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57984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>
          <p15:clr>
            <a:srgbClr val="F26B43"/>
          </p15:clr>
        </p15:guide>
        <p15:guide id="1" pos="3839">
          <p15:clr>
            <a:srgbClr val="F26B43"/>
          </p15:clr>
        </p15:guide>
        <p15:guide id="2" pos="671">
          <p15:clr>
            <a:srgbClr val="F26B43"/>
          </p15:clr>
        </p15:guide>
        <p15:guide id="3" pos="6719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65489" y="533400"/>
            <a:ext cx="9603701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/>
              <a:t>Kliknutím můžete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5489" y="1828800"/>
            <a:ext cx="9603701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/>
              <a:t>Kliknutím můžete upravit styly předlohy textu.</a:t>
            </a:r>
          </a:p>
          <a:p>
            <a:pPr lvl="1" rtl="0"/>
            <a:r>
              <a:rPr lang="cs-CZ"/>
              <a:t>Druhá úroveň</a:t>
            </a:r>
          </a:p>
          <a:p>
            <a:pPr lvl="2" rtl="0"/>
            <a:r>
              <a:rPr lang="cs-CZ"/>
              <a:t>Třetí úroveň</a:t>
            </a:r>
          </a:p>
          <a:p>
            <a:pPr lvl="3" rtl="0"/>
            <a:r>
              <a:rPr lang="cs-CZ"/>
              <a:t>Čtvrtá úroveň</a:t>
            </a:r>
          </a:p>
          <a:p>
            <a:pPr lvl="4" rtl="0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18345" y="6324601"/>
            <a:ext cx="6864250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cs-CZ" smtClean="0">
                <a:solidFill>
                  <a:prstClr val="black"/>
                </a:solidFill>
              </a:rPr>
              <a:t>Přidejte zápatí.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611255" y="6324601"/>
            <a:ext cx="1320403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</a:lstStyle>
          <a:p>
            <a:fld id="{11A209FC-E0BA-4A3F-95E7-36841E6E1F86}" type="datetime1">
              <a:rPr lang="cs-CZ" smtClean="0">
                <a:solidFill>
                  <a:prstClr val="black"/>
                </a:solidFill>
              </a:rPr>
              <a:pPr/>
              <a:t>14.02.2021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135652" y="6324601"/>
            <a:ext cx="99085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</a:lstStyle>
          <a:p>
            <a:fld id="{E5137D0E-4A4F-4307-8994-C1891D747D59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87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Font typeface="Arial" pitchFamily="34" charset="0"/>
        <a:buChar char="•"/>
        <a:defRPr sz="20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–"/>
        <a:defRPr sz="1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2pPr>
      <a:lvl3pPr marL="741363" indent="-171450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3pPr>
      <a:lvl4pPr marL="966788" indent="-17303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4pPr>
      <a:lvl5pPr marL="1208088" indent="-17303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1444752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82496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57984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>
          <p15:clr>
            <a:srgbClr val="F26B43"/>
          </p15:clr>
        </p15:guide>
        <p15:guide id="1" pos="3839">
          <p15:clr>
            <a:srgbClr val="F26B43"/>
          </p15:clr>
        </p15:guide>
        <p15:guide id="2" pos="671">
          <p15:clr>
            <a:srgbClr val="F26B43"/>
          </p15:clr>
        </p15:guide>
        <p15:guide id="3" pos="671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977" y="914400"/>
            <a:ext cx="10637447" cy="1074440"/>
          </a:xfrm>
        </p:spPr>
        <p:txBody>
          <a:bodyPr rtlCol="0"/>
          <a:lstStyle/>
          <a:p>
            <a:pPr algn="ctr" rtl="0"/>
            <a:r>
              <a:rPr lang="cs-CZ" sz="6400" dirty="0"/>
              <a:t>3</a:t>
            </a:r>
            <a:r>
              <a:rPr lang="cs-CZ" sz="6400" dirty="0" smtClean="0"/>
              <a:t>. </a:t>
            </a:r>
            <a:r>
              <a:rPr lang="cs-CZ" sz="6400" dirty="0"/>
              <a:t>týden února </a:t>
            </a:r>
            <a:r>
              <a:rPr lang="cs-CZ" sz="6400" dirty="0" smtClean="0"/>
              <a:t>(15.2</a:t>
            </a:r>
            <a:r>
              <a:rPr lang="cs-CZ" sz="6400" dirty="0"/>
              <a:t>. – </a:t>
            </a:r>
            <a:r>
              <a:rPr lang="cs-CZ" sz="6400" dirty="0" smtClean="0"/>
              <a:t>19.2</a:t>
            </a:r>
            <a:r>
              <a:rPr lang="cs-CZ" sz="6400" dirty="0"/>
              <a:t>.)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59560668"/>
              </p:ext>
            </p:extLst>
          </p:nvPr>
        </p:nvGraphicFramePr>
        <p:xfrm>
          <a:off x="1055441" y="1556792"/>
          <a:ext cx="9845649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4396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055440" y="1938528"/>
            <a:ext cx="9601200" cy="3867912"/>
          </a:xfrm>
        </p:spPr>
        <p:txBody>
          <a:bodyPr rtlCol="0">
            <a:normAutofit fontScale="77500" lnSpcReduction="20000"/>
          </a:bodyPr>
          <a:lstStyle/>
          <a:p>
            <a:pPr lvl="0" rtl="0"/>
            <a:r>
              <a:rPr lang="cs-CZ" sz="2800" b="1" dirty="0" smtClean="0"/>
              <a:t>Zadání projektu „poměr“</a:t>
            </a:r>
          </a:p>
          <a:p>
            <a:pPr lvl="0" rtl="0"/>
            <a:r>
              <a:rPr lang="cs-CZ" sz="2800" b="1" dirty="0" smtClean="0"/>
              <a:t>Hodnocení a odevzdávání:</a:t>
            </a:r>
          </a:p>
          <a:p>
            <a:pPr lvl="1"/>
            <a:r>
              <a:rPr lang="cs-CZ" sz="2600" dirty="0" smtClean="0"/>
              <a:t>v případě pozdního odevzdání následující týden snížení známky o 0,5 stupně; ještě pozdější odevzdání není možné</a:t>
            </a:r>
          </a:p>
          <a:p>
            <a:pPr lvl="1"/>
            <a:r>
              <a:rPr lang="cs-CZ" sz="2600" dirty="0" smtClean="0"/>
              <a:t>týdenní známku tvoří hodnocení odevzdávání úkolů (60%) a hodnocení aktivity v hodině (40%)</a:t>
            </a:r>
          </a:p>
          <a:p>
            <a:pPr lvl="1"/>
            <a:r>
              <a:rPr lang="cs-CZ" sz="2600" dirty="0" smtClean="0"/>
              <a:t>v případě neodevzdání úkolů včas </a:t>
            </a:r>
            <a:r>
              <a:rPr lang="cs-CZ" sz="2600" dirty="0" err="1" smtClean="0"/>
              <a:t>info</a:t>
            </a:r>
            <a:r>
              <a:rPr lang="cs-CZ" sz="2600" dirty="0" smtClean="0"/>
              <a:t> ve </a:t>
            </a:r>
            <a:r>
              <a:rPr lang="cs-CZ" sz="2600" dirty="0" err="1" smtClean="0"/>
              <a:t>školeonline</a:t>
            </a:r>
            <a:r>
              <a:rPr lang="cs-CZ" sz="2600" dirty="0" smtClean="0"/>
              <a:t> vždy v pondělí</a:t>
            </a:r>
          </a:p>
          <a:p>
            <a:r>
              <a:rPr lang="cs-CZ" sz="2800" b="1" dirty="0" smtClean="0"/>
              <a:t>Možnosti vylepšení známek (získání „plus“):</a:t>
            </a:r>
          </a:p>
          <a:p>
            <a:pPr lvl="1"/>
            <a:r>
              <a:rPr lang="cs-CZ" sz="2600" dirty="0" smtClean="0"/>
              <a:t>odevzdání výborně zpracovaného „vzorového řešení“ týdenního úkolu</a:t>
            </a:r>
          </a:p>
          <a:p>
            <a:pPr lvl="1"/>
            <a:r>
              <a:rPr lang="cs-CZ" sz="2600" dirty="0" smtClean="0"/>
              <a:t>výborná diskuze a spolupráce při výuce (přicházím se zajímavými nápady a návrhy k řešení úloh)</a:t>
            </a:r>
          </a:p>
          <a:p>
            <a:pPr lvl="1"/>
            <a:r>
              <a:rPr lang="cs-CZ" sz="2600" dirty="0" smtClean="0"/>
              <a:t>vypracování a odevzdání části „něco navíc“ v týdenním plánu</a:t>
            </a:r>
          </a:p>
          <a:p>
            <a:pPr lvl="1"/>
            <a:endParaRPr lang="cs-CZ" sz="2600" dirty="0"/>
          </a:p>
        </p:txBody>
      </p:sp>
      <p:sp>
        <p:nvSpPr>
          <p:cNvPr id="2" name="Obdélník 1"/>
          <p:cNvSpPr/>
          <p:nvPr/>
        </p:nvSpPr>
        <p:spPr>
          <a:xfrm>
            <a:off x="3878564" y="921478"/>
            <a:ext cx="50898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12700">
                  <a:solidFill>
                    <a:srgbClr val="C8C015"/>
                  </a:solidFill>
                  <a:prstDash val="solid"/>
                </a:ln>
                <a:pattFill prst="ltDnDiag">
                  <a:fgClr>
                    <a:srgbClr val="C8C015">
                      <a:lumMod val="60000"/>
                      <a:lumOff val="40000"/>
                    </a:srgbClr>
                  </a:fgClr>
                  <a:bgClr>
                    <a:prstClr val="white"/>
                  </a:bgClr>
                </a:pattFill>
                <a:latin typeface="Palatino Linotype"/>
              </a:rPr>
              <a:t>1</a:t>
            </a:r>
            <a:r>
              <a:rPr lang="cs-CZ" sz="5400" b="1" smtClean="0">
                <a:ln w="12700">
                  <a:solidFill>
                    <a:srgbClr val="C8C015"/>
                  </a:solidFill>
                  <a:prstDash val="solid"/>
                </a:ln>
                <a:pattFill prst="ltDnDiag">
                  <a:fgClr>
                    <a:srgbClr val="C8C015">
                      <a:lumMod val="60000"/>
                      <a:lumOff val="40000"/>
                    </a:srgbClr>
                  </a:fgClr>
                  <a:bgClr>
                    <a:prstClr val="white"/>
                  </a:bgClr>
                </a:pattFill>
                <a:latin typeface="Palatino Linotype"/>
              </a:rPr>
              <a:t>. </a:t>
            </a:r>
            <a:r>
              <a:rPr lang="cs-CZ" sz="5400" b="1" dirty="0">
                <a:ln w="12700">
                  <a:solidFill>
                    <a:srgbClr val="C8C015"/>
                  </a:solidFill>
                  <a:prstDash val="solid"/>
                </a:ln>
                <a:pattFill prst="ltDnDiag">
                  <a:fgClr>
                    <a:srgbClr val="C8C015">
                      <a:lumMod val="60000"/>
                      <a:lumOff val="40000"/>
                    </a:srgbClr>
                  </a:fgClr>
                  <a:bgClr>
                    <a:prstClr val="white"/>
                  </a:bgClr>
                </a:pattFill>
                <a:latin typeface="Palatino Linotype"/>
              </a:rPr>
              <a:t>hodina týdne</a:t>
            </a:r>
          </a:p>
        </p:txBody>
      </p:sp>
    </p:spTree>
    <p:extLst>
      <p:ext uri="{BB962C8B-B14F-4D97-AF65-F5344CB8AC3E}">
        <p14:creationId xmlns:p14="http://schemas.microsoft.com/office/powerpoint/2010/main" val="227777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000576" y="2439177"/>
            <a:ext cx="9601200" cy="2018871"/>
          </a:xfrm>
        </p:spPr>
        <p:txBody>
          <a:bodyPr rtlCol="0">
            <a:normAutofit/>
          </a:bodyPr>
          <a:lstStyle/>
          <a:p>
            <a:pPr lvl="0" rtl="0"/>
            <a:r>
              <a:rPr lang="cs-CZ" sz="2800" b="1" dirty="0" smtClean="0"/>
              <a:t>Vyhodnocení projektu „poměr“</a:t>
            </a:r>
          </a:p>
          <a:p>
            <a:pPr lvl="1"/>
            <a:r>
              <a:rPr lang="cs-CZ" sz="2600" b="1" dirty="0" smtClean="0"/>
              <a:t>práce ve skupinách</a:t>
            </a:r>
          </a:p>
          <a:p>
            <a:pPr lvl="1"/>
            <a:r>
              <a:rPr lang="cs-CZ" sz="2600" b="1" dirty="0" smtClean="0"/>
              <a:t>odevzdání úkolů k projektu</a:t>
            </a:r>
            <a:endParaRPr lang="cs-CZ" sz="2600" b="1" dirty="0"/>
          </a:p>
        </p:txBody>
      </p:sp>
      <p:sp>
        <p:nvSpPr>
          <p:cNvPr id="2" name="Obdélník 1"/>
          <p:cNvSpPr/>
          <p:nvPr/>
        </p:nvSpPr>
        <p:spPr>
          <a:xfrm>
            <a:off x="3878564" y="921478"/>
            <a:ext cx="50898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12700">
                  <a:solidFill>
                    <a:srgbClr val="C8C015"/>
                  </a:solidFill>
                  <a:prstDash val="solid"/>
                </a:ln>
                <a:pattFill prst="ltDnDiag">
                  <a:fgClr>
                    <a:srgbClr val="C8C015">
                      <a:lumMod val="60000"/>
                      <a:lumOff val="40000"/>
                    </a:srgbClr>
                  </a:fgClr>
                  <a:bgClr>
                    <a:prstClr val="white"/>
                  </a:bgClr>
                </a:pattFill>
                <a:latin typeface="Palatino Linotype"/>
              </a:rPr>
              <a:t>2</a:t>
            </a:r>
            <a:r>
              <a:rPr lang="cs-CZ" sz="5400" b="1" dirty="0" smtClean="0">
                <a:ln w="12700">
                  <a:solidFill>
                    <a:srgbClr val="C8C015"/>
                  </a:solidFill>
                  <a:prstDash val="solid"/>
                </a:ln>
                <a:pattFill prst="ltDnDiag">
                  <a:fgClr>
                    <a:srgbClr val="C8C015">
                      <a:lumMod val="60000"/>
                      <a:lumOff val="40000"/>
                    </a:srgbClr>
                  </a:fgClr>
                  <a:bgClr>
                    <a:prstClr val="white"/>
                  </a:bgClr>
                </a:pattFill>
                <a:latin typeface="Palatino Linotype"/>
              </a:rPr>
              <a:t>. </a:t>
            </a:r>
            <a:r>
              <a:rPr lang="cs-CZ" sz="5400" b="1" dirty="0">
                <a:ln w="12700">
                  <a:solidFill>
                    <a:srgbClr val="C8C015"/>
                  </a:solidFill>
                  <a:prstDash val="solid"/>
                </a:ln>
                <a:pattFill prst="ltDnDiag">
                  <a:fgClr>
                    <a:srgbClr val="C8C015">
                      <a:lumMod val="60000"/>
                      <a:lumOff val="40000"/>
                    </a:srgbClr>
                  </a:fgClr>
                  <a:bgClr>
                    <a:prstClr val="white"/>
                  </a:bgClr>
                </a:pattFill>
                <a:latin typeface="Palatino Linotype"/>
              </a:rPr>
              <a:t>hodina týdne</a:t>
            </a:r>
          </a:p>
        </p:txBody>
      </p:sp>
      <p:sp>
        <p:nvSpPr>
          <p:cNvPr id="4" name="Obdélník 3"/>
          <p:cNvSpPr/>
          <p:nvPr/>
        </p:nvSpPr>
        <p:spPr>
          <a:xfrm>
            <a:off x="1199457" y="5296869"/>
            <a:ext cx="33922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200" b="1" dirty="0">
                <a:ln w="12700">
                  <a:solidFill>
                    <a:srgbClr val="C8C015"/>
                  </a:solidFill>
                  <a:prstDash val="solid"/>
                </a:ln>
                <a:pattFill prst="ltDnDiag">
                  <a:fgClr>
                    <a:srgbClr val="C8C015">
                      <a:lumMod val="60000"/>
                      <a:lumOff val="40000"/>
                    </a:srgbClr>
                  </a:fgClr>
                  <a:bgClr>
                    <a:prstClr val="white"/>
                  </a:bgClr>
                </a:pattFill>
                <a:latin typeface="Palatino Linotype"/>
              </a:rPr>
              <a:t>K ODEVZDÁNÍ: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802039" y="5404590"/>
            <a:ext cx="2345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prstClr val="black"/>
                </a:solidFill>
                <a:latin typeface="Palatino Linotype"/>
              </a:rPr>
              <a:t>úkoly k projektu</a:t>
            </a:r>
            <a:endParaRPr lang="cs-CZ" dirty="0">
              <a:solidFill>
                <a:prstClr val="black"/>
              </a:solidFill>
              <a:latin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2164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 s geometrickým návrhem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26713251_TF03460518" id="{CE7C0B12-237E-4AC0-911A-958314BA1717}" vid="{2BF73B59-89EC-4C11-BE27-AAFB8D8C01DE}"/>
    </a:ext>
  </a:extLst>
</a:theme>
</file>

<file path=ppt/theme/theme2.xml><?xml version="1.0" encoding="utf-8"?>
<a:theme xmlns:a="http://schemas.openxmlformats.org/drawingml/2006/main" name="1_Šablona s geometrickým návrhem">
  <a:themeElements>
    <a:clrScheme name="Watercolor_16x9">
      <a:dk1>
        <a:sysClr val="windowText" lastClr="000000"/>
      </a:dk1>
      <a:lt1>
        <a:sysClr val="window" lastClr="FFFFFF"/>
      </a:lt1>
      <a:dk2>
        <a:srgbClr val="09AFA7"/>
      </a:dk2>
      <a:lt2>
        <a:srgbClr val="AEF1EA"/>
      </a:lt2>
      <a:accent1>
        <a:srgbClr val="08CAC1"/>
      </a:accent1>
      <a:accent2>
        <a:srgbClr val="76C714"/>
      </a:accent2>
      <a:accent3>
        <a:srgbClr val="0E70C2"/>
      </a:accent3>
      <a:accent4>
        <a:srgbClr val="259F39"/>
      </a:accent4>
      <a:accent5>
        <a:srgbClr val="C8C015"/>
      </a:accent5>
      <a:accent6>
        <a:srgbClr val="444FDC"/>
      </a:accent6>
      <a:hlink>
        <a:srgbClr val="76C714"/>
      </a:hlink>
      <a:folHlink>
        <a:srgbClr val="7F7F7F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26713251_TF03460518" id="{CE7C0B12-237E-4AC0-911A-958314BA1717}" vid="{2BF73B59-89EC-4C11-BE27-AAFB8D8C01DE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159</Words>
  <Application>Microsoft Office PowerPoint</Application>
  <PresentationFormat>Širokoúhlá obrazovka</PresentationFormat>
  <Paragraphs>24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</vt:i4>
      </vt:variant>
    </vt:vector>
  </HeadingPairs>
  <TitlesOfParts>
    <vt:vector size="9" baseType="lpstr">
      <vt:lpstr>Arial</vt:lpstr>
      <vt:lpstr>Calibri</vt:lpstr>
      <vt:lpstr>Palatino Linotype</vt:lpstr>
      <vt:lpstr>Wingdings</vt:lpstr>
      <vt:lpstr>Šablona s geometrickým návrhem</vt:lpstr>
      <vt:lpstr>1_Šablona s geometrickým návrhem</vt:lpstr>
      <vt:lpstr>3. týden února (15.2. – 19.2.)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týden února (8.2. – 12.2.)</dc:title>
  <dc:creator>Pařízková Ivana</dc:creator>
  <cp:lastModifiedBy>Pařízková Ivana</cp:lastModifiedBy>
  <cp:revision>8</cp:revision>
  <dcterms:created xsi:type="dcterms:W3CDTF">2021-02-07T15:02:34Z</dcterms:created>
  <dcterms:modified xsi:type="dcterms:W3CDTF">2021-02-14T21:53:23Z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