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B4D7D0-8A62-3FE2-7684-EF80BDB38CAF}" v="365" dt="2021-01-10T17:27:53.086"/>
    <p1510:client id="{C710411B-449C-4E05-BAC3-7DD3582BD793}" v="167" dt="2021-01-10T17:08:31.8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57" d="100"/>
          <a:sy n="57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91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25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08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40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494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80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266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530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19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831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71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327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683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00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450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4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2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G25Z_NFSHM?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Elektromobily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cs-CZ" sz="2000" dirty="0">
                <a:ea typeface="+mn-lt"/>
                <a:cs typeface="+mn-lt"/>
              </a:rPr>
              <a:t>mají budoucnost?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1400" dirty="0"/>
              <a:t>Denis </a:t>
            </a:r>
            <a:r>
              <a:rPr lang="cs-CZ" sz="1400" err="1"/>
              <a:t>Vejnárek</a:t>
            </a:r>
            <a:r>
              <a:rPr lang="cs-CZ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C689EF-B653-49C7-8752-C8CB674FB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Něco o elektromobilech...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220BC7-589B-45FC-9E56-F0F025E0B2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>
                <a:ea typeface="+mn-lt"/>
                <a:cs typeface="+mn-lt"/>
              </a:rPr>
              <a:t>motorové vozidlo na elektrický pohon</a:t>
            </a:r>
          </a:p>
          <a:p>
            <a:pPr>
              <a:buClr>
                <a:srgbClr val="1287C3"/>
              </a:buClr>
            </a:pPr>
            <a:endParaRPr lang="cs-CZ" dirty="0"/>
          </a:p>
          <a:p>
            <a:pPr>
              <a:buClr>
                <a:srgbClr val="1287C3"/>
              </a:buClr>
            </a:pPr>
            <a:r>
              <a:rPr lang="cs-CZ" dirty="0">
                <a:ea typeface="+mn-lt"/>
                <a:cs typeface="+mn-lt"/>
              </a:rPr>
              <a:t>baterie, vodíkové palivové články</a:t>
            </a:r>
          </a:p>
          <a:p>
            <a:pPr>
              <a:buClr>
                <a:srgbClr val="1287C3"/>
              </a:buClr>
            </a:pPr>
            <a:endParaRPr lang="cs-CZ" dirty="0"/>
          </a:p>
          <a:p>
            <a:pPr>
              <a:buClr>
                <a:srgbClr val="1287C3"/>
              </a:buClr>
            </a:pPr>
            <a:r>
              <a:rPr lang="cs-CZ" dirty="0">
                <a:ea typeface="+mn-lt"/>
                <a:cs typeface="+mn-lt"/>
              </a:rPr>
              <a:t>350 000 - 2 140 000 korun</a:t>
            </a:r>
          </a:p>
          <a:p>
            <a:pPr>
              <a:buClr>
                <a:srgbClr val="1287C3"/>
              </a:buClr>
            </a:pPr>
            <a:endParaRPr lang="cs-CZ" dirty="0"/>
          </a:p>
          <a:p>
            <a:pPr>
              <a:buClr>
                <a:srgbClr val="1287C3"/>
              </a:buClr>
            </a:pPr>
            <a:r>
              <a:rPr lang="cs-CZ" dirty="0">
                <a:ea typeface="+mn-lt"/>
                <a:cs typeface="+mn-lt"/>
              </a:rPr>
              <a:t>BMW i3, i8,  Tesla model X,S,5</a:t>
            </a:r>
            <a:endParaRPr lang="cs-CZ" dirty="0"/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818BC02A-4205-4B3A-A6C0-2EDD296113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31406" y="3017147"/>
            <a:ext cx="5071616" cy="2414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228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41D487-B731-4E8E-B171-BD091D401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Mají </a:t>
            </a:r>
            <a:r>
              <a:rPr lang="cs-CZ" dirty="0" err="1"/>
              <a:t>elektroautomobily</a:t>
            </a:r>
            <a:r>
              <a:rPr lang="cs-CZ" dirty="0"/>
              <a:t> budoucnost?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D86240-E43B-41E4-BC56-918F5F2C74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Menší potřeba fosilních paliv</a:t>
            </a:r>
          </a:p>
          <a:p>
            <a:pPr>
              <a:buClr>
                <a:srgbClr val="1287C3"/>
              </a:buClr>
            </a:pPr>
            <a:endParaRPr lang="cs-CZ" dirty="0"/>
          </a:p>
          <a:p>
            <a:pPr>
              <a:buClr>
                <a:srgbClr val="1287C3"/>
              </a:buClr>
            </a:pPr>
            <a:r>
              <a:rPr lang="cs-CZ" dirty="0"/>
              <a:t>Čistší ovzduší</a:t>
            </a:r>
          </a:p>
          <a:p>
            <a:pPr>
              <a:buClr>
                <a:srgbClr val="1287C3"/>
              </a:buClr>
            </a:pPr>
            <a:endParaRPr lang="cs-CZ" dirty="0"/>
          </a:p>
          <a:p>
            <a:pPr>
              <a:buClr>
                <a:srgbClr val="1287C3"/>
              </a:buClr>
            </a:pPr>
            <a:r>
              <a:rPr lang="cs-CZ" dirty="0"/>
              <a:t>Menší hluk</a:t>
            </a:r>
          </a:p>
          <a:p>
            <a:pPr>
              <a:buClr>
                <a:srgbClr val="1287C3"/>
              </a:buClr>
            </a:pPr>
            <a:endParaRPr lang="cs-CZ" dirty="0"/>
          </a:p>
          <a:p>
            <a:pPr>
              <a:buClr>
                <a:srgbClr val="1287C3"/>
              </a:buClr>
            </a:pPr>
            <a:r>
              <a:rPr lang="cs-CZ" dirty="0"/>
              <a:t>Větší bezpečí</a:t>
            </a:r>
          </a:p>
        </p:txBody>
      </p:sp>
      <p:pic>
        <p:nvPicPr>
          <p:cNvPr id="5" name="Obrázek 5" descr="Obsah obrázku auto, silnice, fotka, zaparkované&#10;&#10;Popis se vygeneroval automaticky.">
            <a:extLst>
              <a:ext uri="{FF2B5EF4-FFF2-40B4-BE49-F238E27FC236}">
                <a16:creationId xmlns:a16="http://schemas.microsoft.com/office/drawing/2014/main" id="{659EEE88-4F4D-4D07-BF50-6186AD1096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11983" y="2667000"/>
            <a:ext cx="4687023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6245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E75B3F-E11C-4A45-A088-814053B89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61" y="407020"/>
            <a:ext cx="10018713" cy="1752599"/>
          </a:xfrm>
        </p:spPr>
        <p:txBody>
          <a:bodyPr/>
          <a:lstStyle/>
          <a:p>
            <a:pPr algn="l"/>
            <a:r>
              <a:rPr lang="cs-CZ" dirty="0"/>
              <a:t>Elektromobily v České republice</a:t>
            </a:r>
          </a:p>
        </p:txBody>
      </p:sp>
      <p:pic>
        <p:nvPicPr>
          <p:cNvPr id="5" name="Obrázek 5">
            <a:hlinkClick r:id="" action="ppaction://media"/>
            <a:extLst>
              <a:ext uri="{FF2B5EF4-FFF2-40B4-BE49-F238E27FC236}">
                <a16:creationId xmlns:a16="http://schemas.microsoft.com/office/drawing/2014/main" id="{D569E289-9BC0-4CAA-8C95-BA75E3AAE17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78408" y="1895709"/>
            <a:ext cx="8040645" cy="4555271"/>
          </a:xfrm>
        </p:spPr>
      </p:pic>
    </p:spTree>
    <p:extLst>
      <p:ext uri="{BB962C8B-B14F-4D97-AF65-F5344CB8AC3E}">
        <p14:creationId xmlns:p14="http://schemas.microsoft.com/office/powerpoint/2010/main" val="2359791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9405AB-6FEB-4729-A505-C795BAB6E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2553629"/>
            <a:ext cx="10018713" cy="1752599"/>
          </a:xfrm>
        </p:spPr>
        <p:txBody>
          <a:bodyPr/>
          <a:lstStyle/>
          <a:p>
            <a:r>
              <a:rPr lang="cs-CZ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35770491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Širokoúhlá obrazovka</PresentationFormat>
  <Paragraphs>24</Paragraphs>
  <Slides>5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 Light</vt:lpstr>
      <vt:lpstr>Corbel</vt:lpstr>
      <vt:lpstr>Parallax</vt:lpstr>
      <vt:lpstr>Elektromobily</vt:lpstr>
      <vt:lpstr>Něco o elektromobilech...</vt:lpstr>
      <vt:lpstr>Mají elektroautomobily budoucnost?</vt:lpstr>
      <vt:lpstr>Elektromobily v České republice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ucitel</dc:creator>
  <cp:lastModifiedBy>admin</cp:lastModifiedBy>
  <cp:revision>192</cp:revision>
  <dcterms:created xsi:type="dcterms:W3CDTF">2021-01-10T16:51:59Z</dcterms:created>
  <dcterms:modified xsi:type="dcterms:W3CDTF">2021-01-14T08:42:09Z</dcterms:modified>
</cp:coreProperties>
</file>