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B5CD-B269-4BEF-A219-3F742936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E67B7-E920-42A0-8435-BA31F9F11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3845-339C-4859-9410-7BB07DFE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FFCC-2C3A-413D-8954-33F6DC2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FE655-FFB6-4703-AB5E-72592361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4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E563-276A-4A9A-8DB9-E9840888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5F088-9343-462A-B79B-FB714258C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4BDDA-AC90-48EA-88B9-FDF0CAC2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335D-6ABF-4063-B5F2-607459FF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1924-DCE4-40A8-84F7-0DB4E1B1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70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12EC1-CB4A-43DB-A653-12FA86D3C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70011-A19B-4FDE-81D5-436EDE4E9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9E9EB-7C52-450B-B33B-4FF392E6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EDF2-B1FB-4891-95E8-8E98A963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B6B1-1697-41B8-A1B9-434B4E60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F0C3-E43C-47CB-AEE8-AFA1D3AE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7C5B-9D08-4C2D-8D5B-845122FF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63D7-724F-4604-9AC4-E60E731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CB79-C88F-4B97-BED7-B4146120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4CD4-F496-425B-B9D4-D9E93008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27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8D91-7319-4E99-9DDE-E910CF99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115D-259F-4922-AB5A-1F89722BD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45AE2-4FC7-4DD4-82F5-66C7A364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924D-3E24-4E8E-9536-7135FAA4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D743B-F846-414E-9318-C428CB6A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1416-16B6-4152-B3D0-E47E46F1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BE1B5-7E11-4169-8961-9BFA167F9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DAE47-C357-4DD8-B42D-692E44C9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11FA-39B1-4316-853F-CED7DCB7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C6A0E-4F6B-4DB3-AB64-A16035FF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35A19-870B-417F-8F80-7801FEA1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56B0-CAC4-4D82-B572-8EA09AE5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9C44C-C4D7-4B2C-8C84-FF1FAF68E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32BBF-2DFD-4F50-BE25-F764677DA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21A04-95C4-49C0-B3F9-D59E6AC6E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2D3A-C0EB-4147-B0BE-174C3705A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54FBE-B13F-41E8-B0AB-DD93D2D3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C3307-DDAC-44BD-8D6B-845C38CE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BA125-BEF1-4500-8518-B5889846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99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2BF5-13F0-4909-BBCE-A7F6CEA3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68FC8-3ED0-428B-8BF0-A2382652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BD4C6-174E-425C-ABB5-272A4934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F4CAC-8CB2-4C3A-A3BE-D338AFBD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18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E75B5-9FB4-44AC-8791-CC8EBD59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52A48-30F1-4CF7-83F2-22F132A7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2DF25-3016-49BA-9FC4-6576DC08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83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D8ED-EEF8-4F2F-A04B-98E5796D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6E1B-83EC-46EC-AB4F-2FB8FB6C6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BF102-6F3C-4652-8B69-B4223E33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32D5B-2BD6-4FB9-9CBE-B487853E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CA7CF-665E-40B9-AE9D-4E242D43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43D2F-E004-4F55-A965-CC7299E8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33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DBAB-B634-43C7-A510-5491382D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D079F-DAA0-437B-842B-9601B298F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83F4F-D439-41BE-A3C4-064B313C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28F94-5566-4274-B00E-F7F5BFDC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31437-D080-4D75-BDAF-1B10C8E3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E5BF9-2FCA-4F90-BF7B-429BA1C1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35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80AE5-17DA-4C13-A8DE-23516AEA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F95B6-4FE8-4E58-885B-6F2F9FCBA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E5AC-C634-44D6-905C-41974037C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359E-9970-4E55-910F-163D91CC4CAF}" type="datetimeFigureOut">
              <a:rPr lang="cs-CZ" smtClean="0"/>
              <a:t>07.01.2021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0CCF-CC0A-4D99-A15C-26642B9F7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D724-E24E-495E-B0B3-C63BE2AC2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FCA2-FA7B-4CE3-9E60-FDBA822209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44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C2844-0341-4996-A960-756571885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err="1">
                <a:solidFill>
                  <a:schemeClr val="tx2"/>
                </a:solidFill>
              </a:rPr>
              <a:t>Biomasa</a:t>
            </a:r>
            <a:r>
              <a:rPr lang="en-US" sz="4000" b="1">
                <a:solidFill>
                  <a:schemeClr val="tx2"/>
                </a:solidFill>
              </a:rPr>
              <a:t> jako běžné palivo?</a:t>
            </a:r>
            <a:endParaRPr lang="cs-CZ" sz="4000" b="1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FB412-98AA-4C8E-96F2-054DA232E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3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E0182331-0B0E-4913-9E39-ADDA51FFE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80785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Tomáš Križko</a:t>
            </a:r>
            <a:endParaRPr lang="cs-CZ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B324-3DF4-4AC2-BE65-79A88361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8964" cy="1325563"/>
          </a:xfrm>
        </p:spPr>
        <p:txBody>
          <a:bodyPr/>
          <a:lstStyle/>
          <a:p>
            <a:r>
              <a:rPr lang="cs-CZ" dirty="0"/>
              <a:t>Co vlastně ta biomasa 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9799D-0B00-49DF-AD5A-D069744E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4455" cy="4351338"/>
          </a:xfrm>
        </p:spPr>
        <p:txBody>
          <a:bodyPr/>
          <a:lstStyle/>
          <a:p>
            <a:r>
              <a:rPr lang="cs-CZ" dirty="0"/>
              <a:t>Souhrn látek tvořící všechny organismy</a:t>
            </a:r>
            <a:r>
              <a:rPr lang="en-US" dirty="0"/>
              <a:t> </a:t>
            </a:r>
            <a:r>
              <a:rPr lang="cs-CZ" dirty="0"/>
              <a:t>(dřevo, řasy, steaky, houby, mikroorganismy…)</a:t>
            </a:r>
          </a:p>
          <a:p>
            <a:r>
              <a:rPr lang="cs-CZ" dirty="0"/>
              <a:t>Takže i uhlí a ropa (benzín, nafta, plasty, léky…)</a:t>
            </a:r>
          </a:p>
          <a:p>
            <a:r>
              <a:rPr lang="cs-CZ" dirty="0"/>
              <a:t>Obnovitelný zdroj energie díky fotosyntéze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4F90A-0E96-4D87-86C6-8132D35CD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84" t="7222" r="26648" b="6389"/>
          <a:stretch/>
        </p:blipFill>
        <p:spPr>
          <a:xfrm>
            <a:off x="57912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FA36-00CB-43F7-8517-99A24C37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2DEA4-D275-4CEE-960A-03AB89F1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3375" cy="4351338"/>
          </a:xfrm>
        </p:spPr>
        <p:txBody>
          <a:bodyPr/>
          <a:lstStyle/>
          <a:p>
            <a:r>
              <a:rPr lang="cs-CZ" dirty="0"/>
              <a:t>Štípáním dřeva</a:t>
            </a:r>
          </a:p>
          <a:p>
            <a:r>
              <a:rPr lang="cs-CZ"/>
              <a:t>Farmou</a:t>
            </a:r>
            <a:endParaRPr lang="cs-CZ" dirty="0"/>
          </a:p>
          <a:p>
            <a:pPr lvl="1"/>
            <a:r>
              <a:rPr lang="cs-CZ" dirty="0"/>
              <a:t>Běžnými plodinami</a:t>
            </a:r>
          </a:p>
          <a:p>
            <a:pPr lvl="1"/>
            <a:r>
              <a:rPr lang="cs-CZ" dirty="0"/>
              <a:t>Řasovou farmou / bioreaktorem</a:t>
            </a:r>
          </a:p>
        </p:txBody>
      </p:sp>
      <p:pic>
        <p:nvPicPr>
          <p:cNvPr id="1028" name="Picture 4" descr="Štípání a příprava palivového dříví">
            <a:extLst>
              <a:ext uri="{FF2B5EF4-FFF2-40B4-BE49-F238E27FC236}">
                <a16:creationId xmlns:a16="http://schemas.microsoft.com/office/drawing/2014/main" id="{B0EE689B-0EAF-47CF-B2C7-4BC8C44D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-3175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rma Dřetovice – Inspirace. Inovace.">
            <a:extLst>
              <a:ext uri="{FF2B5EF4-FFF2-40B4-BE49-F238E27FC236}">
                <a16:creationId xmlns:a16="http://schemas.microsoft.com/office/drawing/2014/main" id="{D9AD0100-4685-4B50-BDA9-BBA1B467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2" y="3918093"/>
            <a:ext cx="4446795" cy="29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 Ženevy spustili první bioreaktor svého druhu. Řasám se u dálnice daří |  E15.cz">
            <a:extLst>
              <a:ext uri="{FF2B5EF4-FFF2-40B4-BE49-F238E27FC236}">
                <a16:creationId xmlns:a16="http://schemas.microsoft.com/office/drawing/2014/main" id="{29AB66BA-1F1B-40E8-86F9-875E9FBC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41" y="3624542"/>
            <a:ext cx="5489359" cy="32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1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056EC-E4F3-45E2-B5DE-53016002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Biomasa vs solární panely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47451-6AE6-446B-B89C-153DBA49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Biomasa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07E34-7CBE-4297-91EF-110207235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61224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Méně efektivní v přeměně slunečního světla na energii</a:t>
            </a:r>
          </a:p>
          <a:p>
            <a:r>
              <a:rPr lang="cs-CZ" sz="2000" dirty="0"/>
              <a:t>Levnější na jednotku energie</a:t>
            </a:r>
          </a:p>
          <a:p>
            <a:r>
              <a:rPr lang="cs-CZ" sz="2000" dirty="0"/>
              <a:t>Pokrývá větší plochu na jednotku energie</a:t>
            </a:r>
          </a:p>
          <a:p>
            <a:r>
              <a:rPr lang="cs-CZ" sz="2000" dirty="0"/>
              <a:t>Filtruje vzduch a vodu, když je naživu</a:t>
            </a:r>
          </a:p>
          <a:p>
            <a:r>
              <a:rPr lang="cs-CZ" sz="2000" dirty="0"/>
              <a:t>Při rozbití se dokáže zahojit</a:t>
            </a:r>
          </a:p>
          <a:p>
            <a:r>
              <a:rPr lang="cs-CZ" sz="2000" dirty="0"/>
              <a:t>Pokud chytne nemoc, tak může vychcípat a zmizet</a:t>
            </a:r>
            <a:endParaRPr lang="en-US" sz="2000" dirty="0"/>
          </a:p>
          <a:p>
            <a:r>
              <a:rPr lang="cs-CZ" sz="2000" dirty="0"/>
              <a:t>Potřebuje údržbu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EF9166-F617-4D32-BB9A-A484DCD40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Solární panely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9D43DB-617A-460F-9FD8-A5D99F630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61224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Více efektivní v přeměně slunečního světla na energii</a:t>
            </a:r>
          </a:p>
          <a:p>
            <a:r>
              <a:rPr lang="cs-CZ" sz="2000" dirty="0"/>
              <a:t>Dražší na jednotku energie</a:t>
            </a:r>
          </a:p>
          <a:p>
            <a:r>
              <a:rPr lang="cs-CZ" sz="2000" dirty="0"/>
              <a:t>Pokrývají menší plochu na jednotku energie</a:t>
            </a:r>
          </a:p>
          <a:p>
            <a:r>
              <a:rPr lang="cs-CZ" sz="2000" dirty="0"/>
              <a:t>Jen vytvářejí energii</a:t>
            </a:r>
          </a:p>
          <a:p>
            <a:r>
              <a:rPr lang="cs-CZ" sz="2000" dirty="0"/>
              <a:t>Když se rozbijí, musí je někdo opravit</a:t>
            </a:r>
          </a:p>
          <a:p>
            <a:r>
              <a:rPr lang="cs-CZ" sz="2000" dirty="0"/>
              <a:t>Žádnou nemoc chytnout nemůžou</a:t>
            </a:r>
            <a:endParaRPr lang="en-US" sz="2000" dirty="0"/>
          </a:p>
          <a:p>
            <a:r>
              <a:rPr lang="cs-CZ" sz="2000" dirty="0"/>
              <a:t>Žádnou údržbu nepotřebují, vydrží i ve vesmíru</a:t>
            </a:r>
          </a:p>
        </p:txBody>
      </p:sp>
    </p:spTree>
    <p:extLst>
      <p:ext uri="{BB962C8B-B14F-4D97-AF65-F5344CB8AC3E}">
        <p14:creationId xmlns:p14="http://schemas.microsoft.com/office/powerpoint/2010/main" val="249873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2AC2D2-7846-4F59-93CF-FD882F2B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získat energii?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1D64E-68F5-4E63-8107-BE39F63FD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6747"/>
            <a:ext cx="6205384" cy="4351338"/>
          </a:xfrm>
        </p:spPr>
        <p:txBody>
          <a:bodyPr>
            <a:normAutofit/>
          </a:bodyPr>
          <a:lstStyle/>
          <a:p>
            <a:r>
              <a:rPr lang="cs-CZ"/>
              <a:t>Pálením, spory</a:t>
            </a:r>
            <a:r>
              <a:rPr lang="cs-CZ" dirty="0"/>
              <a:t>, zda je pálení biomasy uhlíkově neutrální</a:t>
            </a:r>
          </a:p>
        </p:txBody>
      </p:sp>
      <p:pic>
        <p:nvPicPr>
          <p:cNvPr id="1026" name="Picture 2" descr="Them: You can't smell a photo The photo: - iFunny :)">
            <a:extLst>
              <a:ext uri="{FF2B5EF4-FFF2-40B4-BE49-F238E27FC236}">
                <a16:creationId xmlns:a16="http://schemas.microsoft.com/office/drawing/2014/main" id="{7A9A9C1A-AE1F-49EA-939F-84DCD0B5B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06" b="6570"/>
          <a:stretch/>
        </p:blipFill>
        <p:spPr bwMode="auto">
          <a:xfrm>
            <a:off x="7043585" y="1136341"/>
            <a:ext cx="4839179" cy="51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4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3C063F-9BAF-4F22-9F72-1D09DCCA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6C8C88-C353-4AC2-8EFA-A48860E75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vesmírných lodích – dokáže nahradit filtraci vody, filtraci vzduchu, solární panely, palivo, </a:t>
            </a:r>
            <a:r>
              <a:rPr lang="cs-CZ" dirty="0" err="1"/>
              <a:t>etc</a:t>
            </a:r>
            <a:r>
              <a:rPr lang="cs-CZ" dirty="0"/>
              <a:t>…</a:t>
            </a:r>
          </a:p>
          <a:p>
            <a:r>
              <a:rPr lang="cs-CZ" dirty="0"/>
              <a:t>V automobilech a továrnách jako zelené palivo.</a:t>
            </a:r>
          </a:p>
          <a:p>
            <a:r>
              <a:rPr lang="cs-CZ" dirty="0"/>
              <a:t>Nástroj na opravu globálního oteplování</a:t>
            </a:r>
          </a:p>
        </p:txBody>
      </p:sp>
    </p:spTree>
    <p:extLst>
      <p:ext uri="{BB962C8B-B14F-4D97-AF65-F5344CB8AC3E}">
        <p14:creationId xmlns:p14="http://schemas.microsoft.com/office/powerpoint/2010/main" val="323520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s Fusion Power Within Our Grasp?">
            <a:extLst>
              <a:ext uri="{FF2B5EF4-FFF2-40B4-BE49-F238E27FC236}">
                <a16:creationId xmlns:a16="http://schemas.microsoft.com/office/drawing/2014/main" id="{5EC62D53-BED7-40D5-8CCB-6E97857BE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852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4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806F0-BB73-4F0D-B2CF-D93933C5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dirty="0"/>
              <a:t>A pak se objeví fúzní energie…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A960-AA26-4006-861C-E4623BE4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000" dirty="0"/>
              <a:t>Ale to je příběh na jindy…</a:t>
            </a:r>
          </a:p>
        </p:txBody>
      </p:sp>
      <p:sp>
        <p:nvSpPr>
          <p:cNvPr id="1037" name="Rectangle 1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8" name="Rectangle 1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32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Biomasa jako běžné palivo?</vt:lpstr>
      <vt:lpstr>Co vlastně ta biomasa je?</vt:lpstr>
      <vt:lpstr>Výroba</vt:lpstr>
      <vt:lpstr>Biomasa vs solární panely</vt:lpstr>
      <vt:lpstr>Jak získat energii?</vt:lpstr>
      <vt:lpstr>Využití:</vt:lpstr>
      <vt:lpstr>A pak se objeví fúzní energie…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Biomasa jako běžné palivo?</dc:title>
  <dc:creator>Tomas Krizko</dc:creator>
  <cp:lastModifiedBy>Tomas Krizko</cp:lastModifiedBy>
  <cp:revision>15</cp:revision>
  <dcterms:created xsi:type="dcterms:W3CDTF">2020-11-29T12:41:51Z</dcterms:created>
  <dcterms:modified xsi:type="dcterms:W3CDTF">2021-01-07T15:28:44Z</dcterms:modified>
</cp:coreProperties>
</file>