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2BFFB-6F21-4E95-AA78-988372A3F3B7}" type="datetimeFigureOut">
              <a:rPr lang="cs-CZ" smtClean="0"/>
              <a:t>03.01.2021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552C2-E427-414E-AA14-45F6A86289F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Biomasa" TargetMode="External"/><Relationship Id="rId2" Type="http://schemas.openxmlformats.org/officeDocument/2006/relationships/hyperlink" Target="https://oenergetice.cz/obnovitelne-zdroje/biomasa-vyuziti-zpracovani-vyhody-a-nevyhod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z.cz/cs/o-cez/vyrobni-zdroje/obnovitelne-zdroje/biomasa-1/flash-model-jak-funguje-vyroba-energie-z-biomas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Biomasa</a:t>
            </a:r>
            <a:br>
              <a:rPr lang="cs-CZ" sz="3600" dirty="0" smtClean="0"/>
            </a:br>
            <a:r>
              <a:rPr lang="cs-CZ" sz="2800" dirty="0" smtClean="0"/>
              <a:t>Může biomasa nahradit běžné palivo?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Eliška Čížková 9.C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Co je biomasa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Nejstarší zdroj energie</a:t>
            </a:r>
          </a:p>
          <a:p>
            <a:r>
              <a:rPr lang="cs-CZ" sz="2000" dirty="0" smtClean="0"/>
              <a:t>Těla organismů</a:t>
            </a:r>
          </a:p>
          <a:p>
            <a:r>
              <a:rPr lang="cs-CZ" sz="2000" dirty="0" smtClean="0"/>
              <a:t>Uhlík</a:t>
            </a:r>
          </a:p>
          <a:p>
            <a:r>
              <a:rPr lang="cs-CZ" sz="2000" dirty="0" smtClean="0"/>
              <a:t>Fotosyntéza</a:t>
            </a:r>
          </a:p>
          <a:p>
            <a:r>
              <a:rPr lang="cs-CZ" sz="2000" dirty="0" smtClean="0"/>
              <a:t>Obnovitelný zdroj</a:t>
            </a:r>
          </a:p>
          <a:p>
            <a:r>
              <a:rPr lang="cs-CZ" sz="2000" dirty="0" smtClean="0"/>
              <a:t>Ekologický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                        </a:t>
            </a:r>
            <a:endParaRPr lang="cs-CZ" dirty="0"/>
          </a:p>
        </p:txBody>
      </p:sp>
      <p:pic>
        <p:nvPicPr>
          <p:cNvPr id="3074" name="Picture 2" descr="Biomasa - využítí, zpracování, výhody a nevýhody, energetické využití v Č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736"/>
            <a:ext cx="4188832" cy="2790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Biomasa - TZB-inf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000504"/>
            <a:ext cx="3500442" cy="2333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Výhody a nevýhody biomasy</a:t>
            </a:r>
            <a:endParaRPr lang="cs-CZ" sz="3600" dirty="0"/>
          </a:p>
        </p:txBody>
      </p:sp>
      <p:pic>
        <p:nvPicPr>
          <p:cNvPr id="1026" name="Picture 2" descr="https://oenergetice.cz/domains/oenergetice.cz/wp-content/uploads/2015/04/biomasa_vyhody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34" y="1214422"/>
            <a:ext cx="8215370" cy="5210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omasa: Jak jsme na tom s výrobou elektřiny? – Nazeleno.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10338694" cy="6858000"/>
          </a:xfrm>
          <a:prstGeom prst="rect">
            <a:avLst/>
          </a:prstGeom>
          <a:noFill/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214290"/>
            <a:ext cx="8572560" cy="639762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ysClr val="windowText" lastClr="000000"/>
                </a:solidFill>
              </a:rPr>
              <a:t>Třídění biomasy</a:t>
            </a:r>
            <a:endParaRPr lang="cs-CZ" u="sng" dirty="0">
              <a:solidFill>
                <a:sysClr val="windowText" lastClr="0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8596" y="1071546"/>
            <a:ext cx="4040188" cy="5357850"/>
          </a:xfrm>
        </p:spPr>
        <p:txBody>
          <a:bodyPr>
            <a:normAutofit/>
          </a:bodyPr>
          <a:lstStyle/>
          <a:p>
            <a:r>
              <a:rPr lang="cs-CZ" sz="1900" b="1" i="1" dirty="0" smtClean="0"/>
              <a:t>Biomasa suchá</a:t>
            </a:r>
          </a:p>
          <a:p>
            <a:r>
              <a:rPr lang="cs-CZ" sz="1900" b="1" i="1" dirty="0" smtClean="0"/>
              <a:t>Biomasa vlhká</a:t>
            </a:r>
          </a:p>
          <a:p>
            <a:r>
              <a:rPr lang="cs-CZ" sz="1900" b="1" i="1" dirty="0" smtClean="0"/>
              <a:t>Speciální</a:t>
            </a:r>
          </a:p>
          <a:p>
            <a:r>
              <a:rPr lang="cs-CZ" sz="1900" b="1" i="1" dirty="0" smtClean="0"/>
              <a:t>Biomasa k získávání </a:t>
            </a:r>
          </a:p>
          <a:p>
            <a:pPr>
              <a:buNone/>
            </a:pPr>
            <a:r>
              <a:rPr lang="cs-CZ" sz="1900" b="1" i="1" dirty="0" smtClean="0"/>
              <a:t>energetických látek</a:t>
            </a:r>
          </a:p>
          <a:p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86314" y="214290"/>
            <a:ext cx="4041775" cy="639762"/>
          </a:xfrm>
          <a:noFill/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4876" y="1071546"/>
            <a:ext cx="4041775" cy="535785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Získávání energie z biomasy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dirty="0" smtClean="0"/>
              <a:t>CHEMICKÉ PŘEMĚNY</a:t>
            </a:r>
          </a:p>
          <a:p>
            <a:r>
              <a:rPr lang="cs-CZ" sz="2000" b="1" dirty="0" smtClean="0"/>
              <a:t>Spalování 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= rozklad organického minerálu na hořlavé plyny</a:t>
            </a:r>
          </a:p>
          <a:p>
            <a:pPr>
              <a:buNone/>
            </a:pPr>
            <a:r>
              <a:rPr lang="cs-CZ" sz="2000" dirty="0" smtClean="0"/>
              <a:t>           = vysoká teplota a promísení se vzduchem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= nejstarší</a:t>
            </a:r>
          </a:p>
          <a:p>
            <a:r>
              <a:rPr lang="cs-CZ" sz="2000" b="1" dirty="0" smtClean="0"/>
              <a:t>Mechanické úpravy</a:t>
            </a:r>
          </a:p>
          <a:p>
            <a:pPr>
              <a:buNone/>
            </a:pPr>
            <a:r>
              <a:rPr lang="cs-CZ" sz="2000" dirty="0" smtClean="0"/>
              <a:t>           = řezání, drcení, lisování</a:t>
            </a:r>
          </a:p>
          <a:p>
            <a:r>
              <a:rPr lang="cs-CZ" sz="2000" b="1" dirty="0" smtClean="0"/>
              <a:t>Karbonizace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= destilace v karbonizačních pecích</a:t>
            </a:r>
          </a:p>
          <a:p>
            <a:r>
              <a:rPr lang="cs-CZ" sz="2000" b="1" dirty="0" smtClean="0"/>
              <a:t>Pyrolýza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= termický rozklad organických látek bez přístupu kyslíku</a:t>
            </a:r>
          </a:p>
          <a:p>
            <a:r>
              <a:rPr lang="cs-CZ" sz="2000" b="1" dirty="0" smtClean="0"/>
              <a:t>Zplyňování </a:t>
            </a:r>
          </a:p>
          <a:p>
            <a:pPr>
              <a:buNone/>
            </a:pPr>
            <a:r>
              <a:rPr lang="cs-CZ" sz="2000" dirty="0" smtClean="0"/>
              <a:t>           = přeměna organických látek na hořlavé plyny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Získávání energie z biomasy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BIOLOGICKÉ PROCESY</a:t>
            </a:r>
          </a:p>
          <a:p>
            <a:r>
              <a:rPr lang="cs-CZ" sz="1800" b="1" dirty="0" smtClean="0"/>
              <a:t>Alkoholová kvašení</a:t>
            </a:r>
          </a:p>
          <a:p>
            <a:pPr>
              <a:buNone/>
            </a:pPr>
            <a:r>
              <a:rPr lang="cs-CZ" sz="1800" dirty="0" smtClean="0"/>
              <a:t>-destilace rostlin </a:t>
            </a:r>
          </a:p>
          <a:p>
            <a:pPr>
              <a:buNone/>
            </a:pPr>
            <a:r>
              <a:rPr lang="cs-CZ" sz="1800" dirty="0" smtClean="0"/>
              <a:t>-spalovací motory</a:t>
            </a:r>
          </a:p>
          <a:p>
            <a:r>
              <a:rPr lang="cs-CZ" sz="1800" b="1" dirty="0" smtClean="0"/>
              <a:t>Esterifikace</a:t>
            </a:r>
          </a:p>
          <a:p>
            <a:pPr>
              <a:buNone/>
            </a:pPr>
            <a:endParaRPr lang="cs-CZ" sz="1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b="1" dirty="0" smtClean="0"/>
              <a:t>Kompostování</a:t>
            </a:r>
          </a:p>
          <a:p>
            <a:r>
              <a:rPr lang="cs-CZ" sz="1800" b="1" dirty="0" smtClean="0"/>
              <a:t>Metanové kvašení</a:t>
            </a:r>
          </a:p>
          <a:p>
            <a:pPr>
              <a:buNone/>
            </a:pPr>
            <a:r>
              <a:rPr lang="cs-CZ" sz="1800" dirty="0" smtClean="0"/>
              <a:t>-zpracování odpadních vod</a:t>
            </a:r>
          </a:p>
          <a:p>
            <a:pPr>
              <a:buNone/>
            </a:pPr>
            <a:r>
              <a:rPr lang="cs-CZ" sz="1800" dirty="0" smtClean="0"/>
              <a:t>-bioplyn</a:t>
            </a:r>
          </a:p>
          <a:p>
            <a:endParaRPr lang="cs-CZ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12" y="3786190"/>
            <a:ext cx="9001188" cy="270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5214950"/>
            <a:ext cx="5486400" cy="566738"/>
          </a:xfrm>
        </p:spPr>
        <p:txBody>
          <a:bodyPr>
            <a:normAutofit/>
          </a:bodyPr>
          <a:lstStyle/>
          <a:p>
            <a:r>
              <a:rPr lang="cs-CZ" dirty="0" smtClean="0"/>
              <a:t>Koloběh zpracovávání biomasy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85918" y="5786454"/>
            <a:ext cx="5486400" cy="8048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dirty="0" smtClean="0"/>
              <a:t> Organické látky- drcení,štípání,(mechanická úprava)- spalování</a:t>
            </a:r>
            <a:endParaRPr lang="cs-CZ" sz="1800" dirty="0"/>
          </a:p>
        </p:txBody>
      </p:sp>
      <p:pic>
        <p:nvPicPr>
          <p:cNvPr id="20484" name="Picture 4" descr="Biomasa / štěpka Chlumec nad Cidlin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33049" cy="4807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 idx="4294967295"/>
          </p:nvPr>
        </p:nvSpPr>
        <p:spPr>
          <a:xfrm>
            <a:off x="1371600" y="142875"/>
            <a:ext cx="7772400" cy="107156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Výroba elektřiny a tepla z biomasy v ČR.</a:t>
            </a:r>
            <a:endParaRPr lang="cs-CZ" sz="3200" dirty="0"/>
          </a:p>
        </p:txBody>
      </p:sp>
      <p:pic>
        <p:nvPicPr>
          <p:cNvPr id="21508" name="Picture 4" descr="Biom :: Jan Doležal : Potenciál biomasy v příštích dekádách : Biom.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8993245" cy="5560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Použité zdroje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  <a:hlinkClick r:id="rId2"/>
              </a:rPr>
              <a:t>https://oenergetice.cz/obnovitelne-zdroje/biomasa-vyuziti-zpracovani-vyhody-a-nevyhody</a:t>
            </a:r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  <a:hlinkClick r:id="rId3"/>
              </a:rPr>
              <a:t>https://cs.wikipedia.org/wiki/Biomasa</a:t>
            </a:r>
            <a:endParaRPr lang="cs-CZ" dirty="0" smtClean="0">
              <a:solidFill>
                <a:schemeClr val="accent2"/>
              </a:solidFill>
            </a:endParaRPr>
          </a:p>
          <a:p>
            <a:r>
              <a:rPr lang="cs-CZ" dirty="0" smtClean="0">
                <a:solidFill>
                  <a:schemeClr val="accent2"/>
                </a:solidFill>
                <a:hlinkClick r:id="rId4"/>
              </a:rPr>
              <a:t>https://www.cez.cz/cs/o-cez/vyrobni-zdroje/obnovitelne-zdroje/biomasa-1/flash-model-jak-funguje-vyroba-energie-z-biomasy</a:t>
            </a:r>
            <a:endParaRPr lang="cs-CZ" dirty="0" smtClean="0">
              <a:solidFill>
                <a:schemeClr val="accent2"/>
              </a:solidFill>
            </a:endParaRPr>
          </a:p>
          <a:p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155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Biomasa Může biomasa nahradit běžné palivo?</vt:lpstr>
      <vt:lpstr>Co je biomasa</vt:lpstr>
      <vt:lpstr>Výhody a nevýhody biomasy</vt:lpstr>
      <vt:lpstr>Prezentace aplikace PowerPoint</vt:lpstr>
      <vt:lpstr>Získávání energie z biomasy</vt:lpstr>
      <vt:lpstr>Získávání energie z biomasy</vt:lpstr>
      <vt:lpstr>Koloběh zpracovávání biomasy</vt:lpstr>
      <vt:lpstr>Výroba elektřiny a tepla z biomasy v ČR.</vt:lpstr>
      <vt:lpstr>Použité zdroje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cizko</dc:creator>
  <cp:lastModifiedBy>admin</cp:lastModifiedBy>
  <cp:revision>19</cp:revision>
  <dcterms:created xsi:type="dcterms:W3CDTF">2021-01-02T14:57:03Z</dcterms:created>
  <dcterms:modified xsi:type="dcterms:W3CDTF">2021-01-03T18:19:00Z</dcterms:modified>
</cp:coreProperties>
</file>