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67" r:id="rId4"/>
    <p:sldId id="260" r:id="rId5"/>
    <p:sldId id="274" r:id="rId6"/>
    <p:sldId id="276" r:id="rId7"/>
    <p:sldId id="277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7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21420000">
            <a:off x="901711" y="357855"/>
            <a:ext cx="9755187" cy="276652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Matematika </a:t>
            </a:r>
            <a:br>
              <a:rPr lang="cs-CZ" dirty="0" smtClean="0"/>
            </a:br>
            <a:r>
              <a:rPr lang="cs-CZ" dirty="0" smtClean="0"/>
              <a:t>od </a:t>
            </a:r>
            <a:r>
              <a:rPr lang="cs-CZ" dirty="0" smtClean="0"/>
              <a:t>23. </a:t>
            </a:r>
            <a:r>
              <a:rPr lang="cs-CZ" dirty="0" smtClean="0"/>
              <a:t>do </a:t>
            </a:r>
            <a:r>
              <a:rPr lang="cs-CZ" dirty="0" smtClean="0"/>
              <a:t>27. </a:t>
            </a:r>
            <a:r>
              <a:rPr lang="cs-CZ" dirty="0" smtClean="0"/>
              <a:t>listopadu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rot="21420000">
            <a:off x="1361434" y="3407395"/>
            <a:ext cx="9755187" cy="550333"/>
          </a:xfrm>
        </p:spPr>
        <p:txBody>
          <a:bodyPr/>
          <a:lstStyle/>
          <a:p>
            <a:r>
              <a:rPr lang="cs-CZ" dirty="0" smtClean="0"/>
              <a:t>Zlomky: </a:t>
            </a:r>
            <a:r>
              <a:rPr lang="cs-CZ" dirty="0" smtClean="0"/>
              <a:t>násobení a dělení</a:t>
            </a:r>
            <a:endParaRPr lang="cs-CZ" dirty="0" smtClean="0"/>
          </a:p>
          <a:p>
            <a:r>
              <a:rPr lang="cs-CZ" dirty="0" smtClean="0"/>
              <a:t>Čtyřúhelníky: </a:t>
            </a:r>
            <a:r>
              <a:rPr lang="cs-CZ" dirty="0" smtClean="0"/>
              <a:t>sestrojení, rýsování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76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372" y="1837765"/>
            <a:ext cx="10648507" cy="331118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Z praktických úloh vyvodím, jak násobíme zlomek přirozeným číslem a zlomek zlomkem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Narýsuji čtyřúhelník podle diktátu a rozhodnu, o jaký čtyřúhelník se jedná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vymyslím diktát na sestrojení čtyřúhelníku pro spolužáka</a:t>
            </a:r>
          </a:p>
          <a:p>
            <a:pPr marL="0" indent="0">
              <a:buNone/>
            </a:pPr>
            <a:r>
              <a:rPr lang="cs-CZ" sz="3600" dirty="0" smtClean="0">
                <a:solidFill>
                  <a:srgbClr val="00B050"/>
                </a:solidFill>
              </a:rPr>
              <a:t>+</a:t>
            </a:r>
          </a:p>
          <a:p>
            <a:pPr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Používám operace se zlomky </a:t>
            </a:r>
            <a:r>
              <a:rPr lang="cs-CZ" dirty="0" smtClean="0">
                <a:solidFill>
                  <a:srgbClr val="00B050"/>
                </a:solidFill>
              </a:rPr>
              <a:t>ve slovních úlohách</a:t>
            </a: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1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744199" cy="115196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1. Online hodina týdne:</a:t>
            </a:r>
            <a:br>
              <a:rPr lang="cs-CZ" dirty="0" smtClean="0"/>
            </a:br>
            <a:r>
              <a:rPr lang="cs-CZ" sz="4000" dirty="0" smtClean="0"/>
              <a:t>seznámím se s t</a:t>
            </a:r>
            <a:r>
              <a:rPr lang="cs-CZ" sz="4000" dirty="0" smtClean="0"/>
              <a:t>ýdenním plánem</a:t>
            </a:r>
            <a:br>
              <a:rPr lang="cs-CZ" sz="4000" dirty="0" smtClean="0"/>
            </a:br>
            <a:r>
              <a:rPr lang="cs-CZ" sz="4000" dirty="0" smtClean="0"/>
              <a:t>odhalím, jak  na </a:t>
            </a:r>
            <a:r>
              <a:rPr lang="cs-CZ" sz="4000" dirty="0" smtClean="0"/>
              <a:t>násobení zlomku přirozeným číslem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800" y="2498652"/>
            <a:ext cx="10394707" cy="30779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Projdeme společně týdenní plán</a:t>
            </a:r>
          </a:p>
          <a:p>
            <a:r>
              <a:rPr lang="cs-CZ" dirty="0" smtClean="0"/>
              <a:t>Představíme si </a:t>
            </a:r>
            <a:r>
              <a:rPr lang="cs-CZ" dirty="0" err="1" smtClean="0"/>
              <a:t>padlet</a:t>
            </a:r>
            <a:r>
              <a:rPr lang="cs-CZ" dirty="0" smtClean="0"/>
              <a:t> „otázky, které (ne)počkají“</a:t>
            </a:r>
            <a:endParaRPr lang="cs-CZ" dirty="0" smtClean="0"/>
          </a:p>
          <a:p>
            <a:r>
              <a:rPr lang="cs-CZ" dirty="0" smtClean="0"/>
              <a:t>Rozdělíme se do skupin dle vlastního rozhodnutí – sám / sama, ve skupině zelených, ve skupině oranžových</a:t>
            </a:r>
          </a:p>
          <a:p>
            <a:r>
              <a:rPr lang="cs-CZ" dirty="0" smtClean="0"/>
              <a:t>S pomocí pracovního listu uloženého v </a:t>
            </a:r>
            <a:r>
              <a:rPr lang="cs-CZ" dirty="0" err="1" smtClean="0"/>
              <a:t>teams</a:t>
            </a:r>
            <a:r>
              <a:rPr lang="cs-CZ" dirty="0" smtClean="0"/>
              <a:t> (soubory – listopad – 4. týden) odhalíme, jak násobit zlomky přirozenými čísly</a:t>
            </a:r>
          </a:p>
          <a:p>
            <a:r>
              <a:rPr lang="cs-CZ" dirty="0" smtClean="0"/>
              <a:t>Na konci hodiny bude prostor na dotazy k hodnocení minulých týdnů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095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2. ONLINE HODINA TÝDNE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cs-CZ" sz="3600" dirty="0" smtClean="0"/>
              <a:t>narýsuji čtyřúhelník podle diktátu</a:t>
            </a:r>
            <a:r>
              <a:rPr lang="cs-CZ" dirty="0"/>
              <a:t/>
            </a:r>
            <a:br>
              <a:rPr lang="cs-CZ" dirty="0"/>
            </a:br>
            <a:r>
              <a:rPr lang="cs-CZ" sz="3600" dirty="0" smtClean="0"/>
              <a:t>odhalím, jak na n</a:t>
            </a:r>
            <a:r>
              <a:rPr lang="cs-CZ" sz="3600" dirty="0" smtClean="0"/>
              <a:t>ásobení zlomku zlomkem</a:t>
            </a:r>
            <a:endParaRPr lang="cs-CZ" sz="3600" cap="none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430619" y="1978336"/>
            <a:ext cx="10394707" cy="3311189"/>
          </a:xfrm>
        </p:spPr>
        <p:txBody>
          <a:bodyPr/>
          <a:lstStyle/>
          <a:p>
            <a:r>
              <a:rPr lang="cs-CZ" dirty="0" smtClean="0"/>
              <a:t>Úvodní rozcvičení s rýsováním (rýsovací diktát)</a:t>
            </a:r>
            <a:br>
              <a:rPr lang="cs-CZ" dirty="0" smtClean="0"/>
            </a:br>
            <a:r>
              <a:rPr lang="cs-CZ" sz="2400" dirty="0" smtClean="0">
                <a:solidFill>
                  <a:srgbClr val="0070C0"/>
                </a:solidFill>
              </a:rPr>
              <a:t>bílý papír a rýsovací potřeby jsou nutností!!</a:t>
            </a:r>
          </a:p>
          <a:p>
            <a:r>
              <a:rPr lang="cs-CZ" dirty="0" smtClean="0"/>
              <a:t>S pomocí pracovního listu uloženého v </a:t>
            </a:r>
            <a:r>
              <a:rPr lang="cs-CZ" dirty="0" err="1" smtClean="0"/>
              <a:t>teams</a:t>
            </a:r>
            <a:r>
              <a:rPr lang="cs-CZ" dirty="0" smtClean="0"/>
              <a:t> odhalíme, jak násobit zlomky mezi sebou </a:t>
            </a:r>
          </a:p>
          <a:p>
            <a:r>
              <a:rPr lang="cs-CZ" dirty="0" smtClean="0"/>
              <a:t>Na konci hodiny bude prostor na odpovědi na dotazy z </a:t>
            </a:r>
            <a:r>
              <a:rPr lang="cs-CZ" dirty="0" err="1" smtClean="0"/>
              <a:t>padletu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19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556" y="729110"/>
            <a:ext cx="10323430" cy="115196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3. hodina týdne:</a:t>
            </a:r>
            <a:br>
              <a:rPr lang="cs-CZ" dirty="0" smtClean="0"/>
            </a:br>
            <a:r>
              <a:rPr lang="cs-CZ" sz="4000" dirty="0" smtClean="0"/>
              <a:t>procvičuji zlomky</a:t>
            </a:r>
            <a:br>
              <a:rPr lang="cs-CZ" sz="4000" dirty="0" smtClean="0"/>
            </a:br>
            <a:r>
              <a:rPr lang="cs-CZ" sz="4000" dirty="0" smtClean="0"/>
              <a:t>vymýšlím úlohy</a:t>
            </a:r>
            <a:endParaRPr lang="cs-CZ" sz="4000" cap="none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383556" y="3030279"/>
            <a:ext cx="10394707" cy="2275368"/>
          </a:xfrm>
        </p:spPr>
        <p:txBody>
          <a:bodyPr>
            <a:normAutofit fontScale="85000" lnSpcReduction="10000"/>
          </a:bodyPr>
          <a:lstStyle/>
          <a:p>
            <a:r>
              <a:rPr lang="cs-CZ" cap="none" dirty="0" smtClean="0"/>
              <a:t>učebnice</a:t>
            </a:r>
            <a:r>
              <a:rPr lang="cs-CZ" dirty="0" smtClean="0"/>
              <a:t> a 56/5.5; PS 20/1 A </a:t>
            </a:r>
            <a:r>
              <a:rPr lang="cs-CZ" cap="none" dirty="0" smtClean="0"/>
              <a:t>nebo</a:t>
            </a:r>
            <a:r>
              <a:rPr lang="cs-CZ" dirty="0" smtClean="0"/>
              <a:t> B; PS 20/3</a:t>
            </a:r>
          </a:p>
          <a:p>
            <a:r>
              <a:rPr lang="cs-CZ" dirty="0" smtClean="0"/>
              <a:t>Procvičujeme také pomocí webu </a:t>
            </a:r>
            <a:r>
              <a:rPr lang="cs-CZ" dirty="0" err="1" smtClean="0"/>
              <a:t>skolasnadhledem</a:t>
            </a:r>
            <a:r>
              <a:rPr lang="cs-CZ" dirty="0" smtClean="0"/>
              <a:t> – pokud cítíme, že to pořád není ono</a:t>
            </a:r>
          </a:p>
          <a:p>
            <a:r>
              <a:rPr lang="cs-CZ" dirty="0" smtClean="0"/>
              <a:t>Každý vymyslí a </a:t>
            </a:r>
            <a:r>
              <a:rPr lang="cs-CZ" dirty="0" err="1" smtClean="0"/>
              <a:t>nasdílí</a:t>
            </a:r>
            <a:r>
              <a:rPr lang="cs-CZ" dirty="0" smtClean="0"/>
              <a:t> svou úlohu k sestrojení čtyřúhelníku</a:t>
            </a:r>
          </a:p>
          <a:p>
            <a:r>
              <a:rPr lang="cs-CZ" dirty="0" smtClean="0"/>
              <a:t>Ještě při hodině nebo jako úkol do příští hodiny každý sestrojí jeden ze čtyřúhelníků zadaných spolužáky</a:t>
            </a:r>
          </a:p>
          <a:p>
            <a:r>
              <a:rPr lang="cs-CZ" dirty="0" smtClean="0"/>
              <a:t>Na konci hodiny bude prostor na dotazy z </a:t>
            </a:r>
            <a:r>
              <a:rPr lang="cs-CZ" dirty="0" err="1" smtClean="0"/>
              <a:t>padletu</a:t>
            </a:r>
            <a:endParaRPr lang="cs-CZ" dirty="0" smtClean="0"/>
          </a:p>
          <a:p>
            <a:endParaRPr lang="cs-CZ" dirty="0" smtClean="0">
              <a:solidFill>
                <a:srgbClr val="0070C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958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0108" y="802759"/>
            <a:ext cx="10396882" cy="50504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4. Hodina týdne:</a:t>
            </a:r>
            <a:br>
              <a:rPr lang="cs-CZ" dirty="0" smtClean="0"/>
            </a:br>
            <a:r>
              <a:rPr lang="cs-CZ" sz="3600" dirty="0" smtClean="0"/>
              <a:t>dokončuji úkoly</a:t>
            </a:r>
            <a:br>
              <a:rPr lang="cs-CZ" sz="3600" dirty="0" smtClean="0"/>
            </a:br>
            <a:r>
              <a:rPr lang="cs-CZ" sz="3600" dirty="0" smtClean="0"/>
              <a:t>odevzdávám úkoly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>řeším, pokud se mi něco nedaří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801" y="2307265"/>
            <a:ext cx="10394707" cy="35725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600" b="1" dirty="0" smtClean="0">
                <a:solidFill>
                  <a:srgbClr val="0070C0"/>
                </a:solidFill>
              </a:rPr>
              <a:t>Co tento týden odevzdat?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>
                <a:solidFill>
                  <a:srgbClr val="0070C0"/>
                </a:solidFill>
              </a:rPr>
              <a:t>Zápisky v sešitě: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70C0"/>
                </a:solidFill>
              </a:rPr>
              <a:t>řešení všech úloh s pracovních listů na 1. a 2. online hodinu týdne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70C0"/>
                </a:solidFill>
              </a:rPr>
              <a:t>zápis, jak násobíme zlomek přirozeným číslem a zlomek zlomkem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70C0"/>
                </a:solidFill>
              </a:rPr>
              <a:t>Všechny poznámky a vypočítané příklady z hodin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70C0"/>
                </a:solidFill>
              </a:rPr>
              <a:t>Cvičení z učebnice aritmetiky: 56/5.5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cs-CZ" dirty="0" smtClean="0">
                <a:solidFill>
                  <a:srgbClr val="0070C0"/>
                </a:solidFill>
              </a:rPr>
              <a:t>Narýsovaný čtyřúhelník z diktátu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cs-CZ" dirty="0" smtClean="0">
                <a:solidFill>
                  <a:srgbClr val="0070C0"/>
                </a:solidFill>
              </a:rPr>
              <a:t>Narýsovaný čtyřúhelník podle zadání spolužáka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cs-CZ" dirty="0" smtClean="0">
                <a:solidFill>
                  <a:srgbClr val="0070C0"/>
                </a:solidFill>
              </a:rPr>
              <a:t>Stránka 20 v </a:t>
            </a:r>
            <a:r>
              <a:rPr lang="cs-CZ" dirty="0" err="1" smtClean="0">
                <a:solidFill>
                  <a:srgbClr val="0070C0"/>
                </a:solidFill>
              </a:rPr>
              <a:t>Ps</a:t>
            </a:r>
            <a:r>
              <a:rPr lang="cs-CZ" dirty="0" smtClean="0">
                <a:solidFill>
                  <a:srgbClr val="0070C0"/>
                </a:solidFill>
              </a:rPr>
              <a:t> s vypracovanými úlohami 1a </a:t>
            </a:r>
            <a:r>
              <a:rPr lang="cs-CZ" cap="none" dirty="0" smtClean="0">
                <a:solidFill>
                  <a:srgbClr val="0070C0"/>
                </a:solidFill>
              </a:rPr>
              <a:t>nebo</a:t>
            </a:r>
            <a:r>
              <a:rPr lang="cs-CZ" dirty="0" smtClean="0">
                <a:solidFill>
                  <a:srgbClr val="0070C0"/>
                </a:solidFill>
              </a:rPr>
              <a:t> b</a:t>
            </a:r>
            <a:r>
              <a:rPr lang="cs-CZ" cap="none" dirty="0">
                <a:solidFill>
                  <a:srgbClr val="0070C0"/>
                </a:solidFill>
              </a:rPr>
              <a:t> </a:t>
            </a:r>
            <a:r>
              <a:rPr lang="cs-CZ" cap="none" dirty="0" smtClean="0">
                <a:solidFill>
                  <a:srgbClr val="0070C0"/>
                </a:solidFill>
              </a:rPr>
              <a:t>a 3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cs-CZ" cap="none" dirty="0" smtClean="0">
                <a:solidFill>
                  <a:srgbClr val="0070C0"/>
                </a:solidFill>
              </a:rPr>
              <a:t>VŠE, CO JSEM UDĚLAL/A NAVÍC</a:t>
            </a:r>
          </a:p>
          <a:p>
            <a:pPr marL="457200" indent="-457200">
              <a:buFont typeface="+mj-lt"/>
              <a:buAutoNum type="arabicPeriod" startAt="2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08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788" y="2614008"/>
            <a:ext cx="5866401" cy="291490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347" y="303060"/>
            <a:ext cx="10396882" cy="1151965"/>
          </a:xfrm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+ řeším úlohy navíc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97940" y="1685021"/>
            <a:ext cx="7569861" cy="928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40" y="4659042"/>
            <a:ext cx="8145581" cy="116117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89" y="3074000"/>
            <a:ext cx="5566499" cy="102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02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 je to! Děkuji za vaši spolupráci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raději ještě jednou zkontroluj, že v zadání „Listopad: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23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27.11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.“ máš odevzdané úkoly ze všech hodin (ideálně s názvem odpovídajícím tomu, co odevzdáváš) a vyplněnou kontrolní tabulku!!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Žluto-oranžová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TM04033927[[fn=Hlavní událost]]</Template>
  <TotalTime>1372</TotalTime>
  <Words>334</Words>
  <Application>Microsoft Office PowerPoint</Application>
  <PresentationFormat>Širokoúhlá obrazovka</PresentationFormat>
  <Paragraphs>39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Impact</vt:lpstr>
      <vt:lpstr>Wingdings</vt:lpstr>
      <vt:lpstr>Hlavní událost</vt:lpstr>
      <vt:lpstr>Matematika  od 23. do 27. listopadu</vt:lpstr>
      <vt:lpstr>Cíle týdne</vt:lpstr>
      <vt:lpstr>1. Online hodina týdne: seznámím se s týdenním plánem odhalím, jak  na násobení zlomku přirozeným číslem</vt:lpstr>
      <vt:lpstr>2. ONLINE HODINA TÝDNE: narýsuji čtyřúhelník podle diktátu odhalím, jak na násobení zlomku zlomkem</vt:lpstr>
      <vt:lpstr>3. hodina týdne: procvičuji zlomky vymýšlím úlohy</vt:lpstr>
      <vt:lpstr>4. Hodina týdne: dokončuji úkoly odevzdávám úkoly řeším, pokud se mi něco nedaří</vt:lpstr>
      <vt:lpstr>+ řeším úlohy navíc</vt:lpstr>
      <vt:lpstr>A je to! Děkuji za vaši spolupráci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 od 2. do 11. listopadu</dc:title>
  <dc:creator>Pařízková Ivana</dc:creator>
  <cp:lastModifiedBy>Pařízková Ivana</cp:lastModifiedBy>
  <cp:revision>68</cp:revision>
  <dcterms:created xsi:type="dcterms:W3CDTF">2020-10-27T11:54:54Z</dcterms:created>
  <dcterms:modified xsi:type="dcterms:W3CDTF">2020-11-22T23:00:49Z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