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0" r:id="rId4"/>
    <p:sldId id="274" r:id="rId5"/>
    <p:sldId id="268" r:id="rId6"/>
    <p:sldId id="26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77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rot="21420000">
            <a:off x="901711" y="357855"/>
            <a:ext cx="9755187" cy="276652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Matematika </a:t>
            </a:r>
            <a:br>
              <a:rPr lang="cs-CZ" dirty="0" smtClean="0"/>
            </a:br>
            <a:r>
              <a:rPr lang="cs-CZ" dirty="0" smtClean="0"/>
              <a:t>od 16. do 20. listopadu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rot="21420000">
            <a:off x="1361434" y="3407395"/>
            <a:ext cx="9755187" cy="550333"/>
          </a:xfrm>
        </p:spPr>
        <p:txBody>
          <a:bodyPr/>
          <a:lstStyle/>
          <a:p>
            <a:r>
              <a:rPr lang="cs-CZ" dirty="0" smtClean="0"/>
              <a:t>Zlomky: co zatím umíme – opakování</a:t>
            </a:r>
          </a:p>
          <a:p>
            <a:r>
              <a:rPr lang="cs-CZ" dirty="0" smtClean="0"/>
              <a:t>Čtyřúhelníky: základní vlastnosti jednotlivých čtyřúhelníků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76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1. Online hodina týdne:</a:t>
            </a:r>
            <a:br>
              <a:rPr lang="cs-CZ" dirty="0" smtClean="0"/>
            </a:br>
            <a:r>
              <a:rPr lang="cs-CZ" sz="4000" dirty="0" smtClean="0"/>
              <a:t>skupinová práce „čtyřúhelníky“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Pracujeme ve skupinách z minulého týdne</a:t>
            </a:r>
            <a:r>
              <a:rPr lang="cs-CZ" dirty="0" smtClean="0"/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Dokončení započaté práce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Spojení obou částí jedné skupiny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Prezentace prací </a:t>
            </a:r>
            <a:r>
              <a:rPr lang="cs-CZ" dirty="0" smtClean="0"/>
              <a:t>+ zápis do sešitů: třídění čtyřúhelníků</a:t>
            </a:r>
          </a:p>
        </p:txBody>
      </p:sp>
    </p:spTree>
    <p:extLst>
      <p:ext uri="{BB962C8B-B14F-4D97-AF65-F5344CB8AC3E}">
        <p14:creationId xmlns:p14="http://schemas.microsoft.com/office/powerpoint/2010/main" val="100951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2. ONLINE HODINA TÝDNE:</a:t>
            </a:r>
            <a:r>
              <a:rPr lang="cs-CZ" dirty="0"/>
              <a:t/>
            </a:r>
            <a:br>
              <a:rPr lang="cs-CZ" dirty="0"/>
            </a:br>
            <a:r>
              <a:rPr lang="cs-CZ" sz="4000" dirty="0" smtClean="0"/>
              <a:t>zlomky – opakování (co dosud víme)</a:t>
            </a:r>
            <a:endParaRPr lang="cs-CZ" sz="4000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83511" y="2743523"/>
            <a:ext cx="1972340" cy="22321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dirty="0" smtClean="0">
                <a:solidFill>
                  <a:srgbClr val="00B050"/>
                </a:solidFill>
              </a:rPr>
              <a:t>Zelení</a:t>
            </a:r>
          </a:p>
          <a:p>
            <a:pPr marL="0" indent="0">
              <a:buNone/>
            </a:pPr>
            <a:endParaRPr lang="cs-CZ" sz="3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sz="3600" dirty="0" smtClean="0">
                <a:solidFill>
                  <a:srgbClr val="FFC000"/>
                </a:solidFill>
              </a:rPr>
              <a:t>oranžoví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827720" y="3370520"/>
            <a:ext cx="303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NEARPOD ZLOMKY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1519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556" y="729110"/>
            <a:ext cx="10323430" cy="115196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3. hodina týdne:</a:t>
            </a:r>
            <a:br>
              <a:rPr lang="cs-CZ" dirty="0" smtClean="0"/>
            </a:br>
            <a:r>
              <a:rPr lang="cs-CZ" sz="4000" dirty="0" smtClean="0"/>
              <a:t>procvičuji sám/sama</a:t>
            </a:r>
            <a:endParaRPr lang="cs-CZ" sz="4000" cap="none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</a:rPr>
              <a:t>Pokud se ti v úlohách v </a:t>
            </a:r>
            <a:r>
              <a:rPr lang="cs-CZ" dirty="0" err="1" smtClean="0">
                <a:solidFill>
                  <a:srgbClr val="0070C0"/>
                </a:solidFill>
              </a:rPr>
              <a:t>nearpodu</a:t>
            </a:r>
            <a:r>
              <a:rPr lang="cs-CZ" dirty="0" smtClean="0">
                <a:solidFill>
                  <a:srgbClr val="0070C0"/>
                </a:solidFill>
              </a:rPr>
              <a:t> minulou hodinu nedařilo (s úkoly sis nevěděl/a rady, zdály se ti hodně obtížné):</a:t>
            </a:r>
          </a:p>
          <a:p>
            <a:pPr marL="0" indent="0">
              <a:buNone/>
            </a:pPr>
            <a:endParaRPr lang="cs-CZ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cs-CZ" sz="3600" dirty="0" smtClean="0">
                <a:solidFill>
                  <a:srgbClr val="0070C0"/>
                </a:solidFill>
              </a:rPr>
              <a:t>Vypracuj pracovní list „zlomky pro 3. týden“</a:t>
            </a:r>
            <a:endParaRPr lang="cs-CZ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8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196703"/>
            <a:ext cx="10396882" cy="1151965"/>
          </a:xfrm>
        </p:spPr>
        <p:txBody>
          <a:bodyPr/>
          <a:lstStyle/>
          <a:p>
            <a:r>
              <a:rPr lang="cs-CZ" dirty="0" smtClean="0"/>
              <a:t>Co </a:t>
            </a:r>
            <a:r>
              <a:rPr lang="cs-CZ" dirty="0" smtClean="0"/>
              <a:t>tento </a:t>
            </a:r>
            <a:r>
              <a:rPr lang="cs-CZ" dirty="0" smtClean="0"/>
              <a:t>týden </a:t>
            </a:r>
            <a:r>
              <a:rPr lang="cs-CZ" dirty="0" smtClean="0"/>
              <a:t>odevzdat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801" y="1903229"/>
            <a:ext cx="10394707" cy="44556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cap="none" dirty="0" smtClean="0">
                <a:solidFill>
                  <a:srgbClr val="FFC000"/>
                </a:solidFill>
              </a:rPr>
              <a:t>zadání se jmenuje „</a:t>
            </a:r>
            <a:r>
              <a:rPr lang="cs-CZ" dirty="0" smtClean="0">
                <a:solidFill>
                  <a:srgbClr val="FFC000"/>
                </a:solidFill>
              </a:rPr>
              <a:t>Listopad: 16. – 20.11.“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Výsledek skupinové práce v sešitě: </a:t>
            </a:r>
          </a:p>
          <a:p>
            <a:pPr lvl="1"/>
            <a:r>
              <a:rPr lang="cs-CZ" cap="none" dirty="0" smtClean="0">
                <a:solidFill>
                  <a:srgbClr val="0070C0"/>
                </a:solidFill>
              </a:rPr>
              <a:t>to, co jsme udělali jako skupina</a:t>
            </a:r>
          </a:p>
          <a:p>
            <a:pPr lvl="1"/>
            <a:r>
              <a:rPr lang="cs-CZ" cap="none" dirty="0" smtClean="0">
                <a:solidFill>
                  <a:srgbClr val="0070C0"/>
                </a:solidFill>
              </a:rPr>
              <a:t>třídění čtyřúhelníků – i čtyřúhelníky z ostatních skupin</a:t>
            </a:r>
          </a:p>
          <a:p>
            <a:r>
              <a:rPr lang="cs-CZ" dirty="0" err="1" smtClean="0">
                <a:solidFill>
                  <a:srgbClr val="0070C0"/>
                </a:solidFill>
              </a:rPr>
              <a:t>Nearpod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cs-CZ" cap="none" dirty="0" smtClean="0">
                <a:solidFill>
                  <a:srgbClr val="0070C0"/>
                </a:solidFill>
              </a:rPr>
              <a:t>pokud se ti nepodaří připojit a vyřešit všechna cvičení, napiš tato cvičení do sešitu a odevzdej tyto zápisky</a:t>
            </a:r>
          </a:p>
          <a:p>
            <a:pPr lvl="1"/>
            <a:r>
              <a:rPr lang="cs-CZ" cap="none" dirty="0" smtClean="0">
                <a:solidFill>
                  <a:srgbClr val="0070C0"/>
                </a:solidFill>
              </a:rPr>
              <a:t>když všechny úkoly v </a:t>
            </a:r>
            <a:r>
              <a:rPr lang="cs-CZ" cap="none" dirty="0" err="1" smtClean="0">
                <a:solidFill>
                  <a:srgbClr val="0070C0"/>
                </a:solidFill>
              </a:rPr>
              <a:t>nearpodu</a:t>
            </a:r>
            <a:r>
              <a:rPr lang="cs-CZ" cap="none" dirty="0" smtClean="0">
                <a:solidFill>
                  <a:srgbClr val="0070C0"/>
                </a:solidFill>
              </a:rPr>
              <a:t> zvládneš, tvé výsledky vidím a nemusíš nic odevzdávat</a:t>
            </a:r>
          </a:p>
          <a:p>
            <a:r>
              <a:rPr lang="cs-CZ" cap="none" dirty="0" smtClean="0">
                <a:solidFill>
                  <a:srgbClr val="0070C0"/>
                </a:solidFill>
              </a:rPr>
              <a:t>3. HODINA TÝDNE</a:t>
            </a:r>
          </a:p>
          <a:p>
            <a:pPr lvl="1"/>
            <a:r>
              <a:rPr lang="cs-CZ" cap="none" dirty="0" smtClean="0">
                <a:solidFill>
                  <a:srgbClr val="0070C0"/>
                </a:solidFill>
              </a:rPr>
              <a:t>pokud jsi pracoval/a na pracovním listu „zlomky pro 3. týden“, napiš ho jako úkol navíc a též odevzdej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Poslední úkol: do sešitu napiš odpovědi na otázky</a:t>
            </a:r>
          </a:p>
          <a:p>
            <a:pPr marL="800100" lvl="1" indent="-342900">
              <a:buFont typeface="+mj-lt"/>
              <a:buAutoNum type="arabicParenR"/>
            </a:pPr>
            <a:r>
              <a:rPr lang="cs-CZ" cap="none" dirty="0">
                <a:solidFill>
                  <a:srgbClr val="0070C0"/>
                </a:solidFill>
              </a:rPr>
              <a:t>C</a:t>
            </a:r>
            <a:r>
              <a:rPr lang="cs-CZ" cap="none" dirty="0" smtClean="0">
                <a:solidFill>
                  <a:srgbClr val="0070C0"/>
                </a:solidFill>
              </a:rPr>
              <a:t>o se mi </a:t>
            </a:r>
            <a:r>
              <a:rPr lang="cs-CZ" cap="none" dirty="0" smtClean="0">
                <a:solidFill>
                  <a:srgbClr val="0070C0"/>
                </a:solidFill>
              </a:rPr>
              <a:t>za poslední </a:t>
            </a:r>
            <a:r>
              <a:rPr lang="cs-CZ" cap="none" dirty="0" smtClean="0">
                <a:solidFill>
                  <a:srgbClr val="0070C0"/>
                </a:solidFill>
              </a:rPr>
              <a:t>2 týdny </a:t>
            </a:r>
            <a:r>
              <a:rPr lang="cs-CZ" cap="none" dirty="0" smtClean="0">
                <a:solidFill>
                  <a:srgbClr val="0070C0"/>
                </a:solidFill>
              </a:rPr>
              <a:t>v </a:t>
            </a:r>
            <a:r>
              <a:rPr lang="cs-CZ" cap="none" dirty="0" smtClean="0">
                <a:solidFill>
                  <a:srgbClr val="0070C0"/>
                </a:solidFill>
              </a:rPr>
              <a:t>matematice líbilo?</a:t>
            </a:r>
          </a:p>
          <a:p>
            <a:pPr marL="800100" lvl="1" indent="-342900">
              <a:buFont typeface="+mj-lt"/>
              <a:buAutoNum type="arabicParenR"/>
            </a:pPr>
            <a:r>
              <a:rPr lang="cs-CZ" cap="none" dirty="0" smtClean="0">
                <a:solidFill>
                  <a:srgbClr val="0070C0"/>
                </a:solidFill>
              </a:rPr>
              <a:t>Co se mi </a:t>
            </a:r>
            <a:r>
              <a:rPr lang="cs-CZ" cap="none" dirty="0" smtClean="0">
                <a:solidFill>
                  <a:srgbClr val="0070C0"/>
                </a:solidFill>
              </a:rPr>
              <a:t>za poslední 2 týdny v </a:t>
            </a:r>
            <a:r>
              <a:rPr lang="cs-CZ" cap="none" dirty="0" smtClean="0">
                <a:solidFill>
                  <a:srgbClr val="0070C0"/>
                </a:solidFill>
              </a:rPr>
              <a:t>matematice nelíbilo?</a:t>
            </a:r>
          </a:p>
          <a:p>
            <a:pPr marL="800100" lvl="1" indent="-342900">
              <a:buFont typeface="+mj-lt"/>
              <a:buAutoNum type="arabicParenR"/>
            </a:pPr>
            <a:r>
              <a:rPr lang="cs-CZ" cap="none" dirty="0">
                <a:solidFill>
                  <a:srgbClr val="0070C0"/>
                </a:solidFill>
              </a:rPr>
              <a:t>C</a:t>
            </a:r>
            <a:r>
              <a:rPr lang="cs-CZ" cap="none" dirty="0" smtClean="0">
                <a:solidFill>
                  <a:srgbClr val="0070C0"/>
                </a:solidFill>
              </a:rPr>
              <a:t>o se mi </a:t>
            </a:r>
            <a:r>
              <a:rPr lang="cs-CZ" cap="none" dirty="0" smtClean="0">
                <a:solidFill>
                  <a:srgbClr val="0070C0"/>
                </a:solidFill>
              </a:rPr>
              <a:t>za poslední 2 týdny v </a:t>
            </a:r>
            <a:r>
              <a:rPr lang="cs-CZ" cap="none" dirty="0" smtClean="0">
                <a:solidFill>
                  <a:srgbClr val="0070C0"/>
                </a:solidFill>
              </a:rPr>
              <a:t>matematice podařilo?</a:t>
            </a:r>
          </a:p>
          <a:p>
            <a:pPr marL="800100" lvl="1" indent="-342900">
              <a:buFont typeface="+mj-lt"/>
              <a:buAutoNum type="arabicParenR"/>
            </a:pPr>
            <a:r>
              <a:rPr lang="cs-CZ" cap="none" dirty="0">
                <a:solidFill>
                  <a:srgbClr val="0070C0"/>
                </a:solidFill>
              </a:rPr>
              <a:t>S</a:t>
            </a:r>
            <a:r>
              <a:rPr lang="cs-CZ" cap="none" dirty="0" smtClean="0">
                <a:solidFill>
                  <a:srgbClr val="0070C0"/>
                </a:solidFill>
              </a:rPr>
              <a:t> čím mám teď v matematice problémy?</a:t>
            </a:r>
          </a:p>
          <a:p>
            <a:pPr lvl="1"/>
            <a:endParaRPr lang="cs-CZ" cap="none" dirty="0" smtClean="0">
              <a:solidFill>
                <a:srgbClr val="0070C0"/>
              </a:solidFill>
            </a:endParaRPr>
          </a:p>
          <a:p>
            <a:endParaRPr lang="cs-CZ" cap="none" dirty="0" smtClean="0">
              <a:solidFill>
                <a:srgbClr val="0070C0"/>
              </a:solidFill>
            </a:endParaRPr>
          </a:p>
          <a:p>
            <a:endParaRPr lang="cs-CZ" dirty="0" smtClean="0">
              <a:solidFill>
                <a:srgbClr val="0070C0"/>
              </a:solidFill>
            </a:endParaRPr>
          </a:p>
          <a:p>
            <a:endParaRPr lang="cs-CZ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5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 je to! Děkuji za vaši spolupráci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raději ještě jednou zkontroluj, že v zadání „Listopad: 16. – 20.11.“ máš odevzdané úkoly ze všech hodin (ideálně s názvem odpovídajícím tomu, co odevzdáváš) a vyplněnou kontrolní tabulku!!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2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Žluto-oranžová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TM04033927[[fn=Hlavní událost]]</Template>
  <TotalTime>1080</TotalTime>
  <Words>284</Words>
  <Application>Microsoft Office PowerPoint</Application>
  <PresentationFormat>Širokoúhlá obrazovka</PresentationFormat>
  <Paragraphs>36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Impact</vt:lpstr>
      <vt:lpstr>Wingdings</vt:lpstr>
      <vt:lpstr>Hlavní událost</vt:lpstr>
      <vt:lpstr>Matematika  od 16. do 20. listopadu</vt:lpstr>
      <vt:lpstr>1. Online hodina týdne: skupinová práce „čtyřúhelníky“</vt:lpstr>
      <vt:lpstr>2. ONLINE HODINA TÝDNE: zlomky – opakování (co dosud víme)</vt:lpstr>
      <vt:lpstr>3. hodina týdne: procvičuji sám/sama</vt:lpstr>
      <vt:lpstr>Co tento týden odevzdat?</vt:lpstr>
      <vt:lpstr>A je to! Děkuji za vaši spolupráci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 od 2. do 11. listopadu</dc:title>
  <dc:creator>Pařízková Ivana</dc:creator>
  <cp:lastModifiedBy>Pařízková Ivana</cp:lastModifiedBy>
  <cp:revision>54</cp:revision>
  <dcterms:created xsi:type="dcterms:W3CDTF">2020-10-27T11:54:54Z</dcterms:created>
  <dcterms:modified xsi:type="dcterms:W3CDTF">2020-11-15T21:45:27Z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