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31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6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0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84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25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18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22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09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05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61196-4E7B-41AB-B990-AE29B6178F19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BFD3-6AB0-4F9A-8CF3-937EE2C52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Kyslík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ekompresní nem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8" y="1133618"/>
            <a:ext cx="8586572" cy="57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5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chemická značka O (oxygenium)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68" y="1561460"/>
            <a:ext cx="7892869" cy="522976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508421" y="2420130"/>
            <a:ext cx="425352" cy="53530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K záhadě metanu na Marsu přibyla nová – kyslík | kosmonautix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696" y="1365141"/>
            <a:ext cx="3017431" cy="26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Kyslík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7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8835" y="1788679"/>
            <a:ext cx="5837383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zduch cca 21 % (v podobě O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většina organických a anorganických sloučenin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Nejrozšířenější prvek v zemské kůře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Mrak Mraky Vzduch - Fotografie zdarma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18" y="1568877"/>
            <a:ext cx="3368613" cy="22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vana Lom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14" y="4073236"/>
            <a:ext cx="3299917" cy="23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Kyslík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3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72727" y="1567007"/>
            <a:ext cx="5581072" cy="4351338"/>
          </a:xfrm>
        </p:spPr>
        <p:txBody>
          <a:bodyPr/>
          <a:lstStyle/>
          <a:p>
            <a:r>
              <a:rPr lang="cs-CZ" dirty="0" smtClean="0"/>
              <a:t>Kyslík je bezbarvý plyn bez chuti a zápachu.</a:t>
            </a:r>
          </a:p>
          <a:p>
            <a:r>
              <a:rPr lang="cs-CZ" dirty="0" smtClean="0"/>
              <a:t>Nehoří, ale hoření podporuje.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Kyslík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Hasicí deka BULLDEK - Tra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" y="171680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6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66181" y="1947690"/>
            <a:ext cx="4066309" cy="4351338"/>
          </a:xfrm>
        </p:spPr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vařování</a:t>
            </a:r>
          </a:p>
          <a:p>
            <a:r>
              <a:rPr lang="cs-CZ" dirty="0"/>
              <a:t>d</a:t>
            </a:r>
            <a:r>
              <a:rPr lang="cs-CZ" dirty="0" smtClean="0"/>
              <a:t>ýchací přístroje</a:t>
            </a:r>
          </a:p>
          <a:p>
            <a:r>
              <a:rPr lang="cs-CZ" dirty="0"/>
              <a:t>s</a:t>
            </a:r>
            <a:r>
              <a:rPr lang="cs-CZ" dirty="0" smtClean="0"/>
              <a:t>ložka paliv raketových motorů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Kyslík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311 – SVAŘOVÁNÍ KYSLÍKO-ACETYLENOVÝM PLAMENEM | www.svareciskola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2" y="1007845"/>
            <a:ext cx="2991140" cy="224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pravdový stíhací pilot chválí Ace Combat 7 » Vort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5" y="4092286"/>
            <a:ext cx="3699567" cy="20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řehledné povídání o palivech | kosmonautix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44" y="1947690"/>
            <a:ext cx="2190407" cy="35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0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Ozon (O</a:t>
            </a:r>
            <a:r>
              <a:rPr lang="cs-CZ" baseline="-25000" dirty="0" smtClean="0"/>
              <a:t>3</a:t>
            </a:r>
            <a:r>
              <a:rPr lang="cs-CZ" dirty="0" smtClean="0"/>
              <a:t>) – chrání život před UV zářením ze Slunce, vzniká působením elektrických výbojů v atmosféře (blesk)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Kyslík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Blesk je živel, který jsme ještě nezkrotili. Co dělat v horách, když přijde  bouřka? – Deník 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86701"/>
            <a:ext cx="4346811" cy="28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zonová díra bude je letos nejmenší za posledních 30 let - počasí  Meteocentrum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18" y="3508450"/>
            <a:ext cx="4523510" cy="24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095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76</Words>
  <Application>Microsoft Office PowerPoint</Application>
  <PresentationFormat>Širokoúhlá obrazovka</PresentationFormat>
  <Paragraphs>18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Motiv Office</vt:lpstr>
      <vt:lpstr>Kyslík</vt:lpstr>
      <vt:lpstr>Kyslík</vt:lpstr>
      <vt:lpstr>Kyslík</vt:lpstr>
      <vt:lpstr>Kyslík</vt:lpstr>
      <vt:lpstr>Kyslík</vt:lpstr>
      <vt:lpstr>Kyslík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Kyslík</dc:title>
  <dc:creator>Holec Jakub</dc:creator>
  <cp:lastModifiedBy>Holec Jakub</cp:lastModifiedBy>
  <cp:revision>8</cp:revision>
  <dcterms:created xsi:type="dcterms:W3CDTF">2020-10-20T12:49:09Z</dcterms:created>
  <dcterms:modified xsi:type="dcterms:W3CDTF">2020-10-20T14:08:11Z</dcterms:modified>
</cp:coreProperties>
</file>