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1.png"/><Relationship Id="rId6" Type="http://schemas.openxmlformats.org/officeDocument/2006/relationships/image" Target="../media/image7.svg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1.png"/><Relationship Id="rId6" Type="http://schemas.openxmlformats.org/officeDocument/2006/relationships/image" Target="../media/image7.svg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926DF-FC41-4121-AEA1-0D7B5653435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E013BCF6-E58E-46C9-B95F-8DC0175443F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smtClean="0"/>
            <a:t>V pondělí (12.10.) napíšeme test na </a:t>
          </a:r>
          <a:r>
            <a:rPr lang="cs-CZ" b="1" dirty="0" smtClean="0"/>
            <a:t>přirozená čísla.</a:t>
          </a:r>
          <a:endParaRPr lang="en-US" dirty="0"/>
        </a:p>
      </dgm:t>
    </dgm:pt>
    <dgm:pt modelId="{86667AF8-0625-4823-8D41-53DB9540585C}" type="parTrans" cxnId="{F2E9A20D-B90F-4883-88CB-AD93529E9992}">
      <dgm:prSet/>
      <dgm:spPr/>
      <dgm:t>
        <a:bodyPr/>
        <a:lstStyle/>
        <a:p>
          <a:endParaRPr lang="en-US"/>
        </a:p>
      </dgm:t>
    </dgm:pt>
    <dgm:pt modelId="{4BD91314-E874-4B6C-B460-F82F975F930D}" type="sibTrans" cxnId="{F2E9A20D-B90F-4883-88CB-AD93529E9992}">
      <dgm:prSet/>
      <dgm:spPr/>
      <dgm:t>
        <a:bodyPr/>
        <a:lstStyle/>
        <a:p>
          <a:endParaRPr lang="en-US"/>
        </a:p>
      </dgm:t>
    </dgm:pt>
    <dgm:pt modelId="{8547270B-29A6-4C25-99B9-715E8646680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smtClean="0"/>
            <a:t>Obsah: operace s přirozenými čísly</a:t>
          </a:r>
          <a:endParaRPr lang="en-US" dirty="0"/>
        </a:p>
      </dgm:t>
    </dgm:pt>
    <dgm:pt modelId="{B0AFC3B4-2B6A-493A-A323-019CC8013032}" type="parTrans" cxnId="{9B554368-200D-4078-877B-6079C79FC500}">
      <dgm:prSet/>
      <dgm:spPr/>
      <dgm:t>
        <a:bodyPr/>
        <a:lstStyle/>
        <a:p>
          <a:endParaRPr lang="en-US"/>
        </a:p>
      </dgm:t>
    </dgm:pt>
    <dgm:pt modelId="{1C7D7036-B9DC-43D0-9825-80D8F591CFCC}" type="sibTrans" cxnId="{9B554368-200D-4078-877B-6079C79FC500}">
      <dgm:prSet/>
      <dgm:spPr/>
      <dgm:t>
        <a:bodyPr/>
        <a:lstStyle/>
        <a:p>
          <a:endParaRPr lang="en-US"/>
        </a:p>
      </dgm:t>
    </dgm:pt>
    <dgm:pt modelId="{CEBDDEF0-BB36-4326-AAE3-C52A691F34A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smtClean="0"/>
            <a:t>Zlomky</a:t>
          </a:r>
          <a:r>
            <a:rPr lang="cs-CZ" b="0" dirty="0" smtClean="0"/>
            <a:t> – opakování z 5.r.</a:t>
          </a:r>
          <a:endParaRPr lang="en-US" b="1" dirty="0"/>
        </a:p>
      </dgm:t>
    </dgm:pt>
    <dgm:pt modelId="{2C7CC0FD-2908-4335-9B4B-EFA4A547B817}" type="parTrans" cxnId="{7A3CA6B1-A1A8-4D8F-9C47-F3C95957DD33}">
      <dgm:prSet/>
      <dgm:spPr/>
      <dgm:t>
        <a:bodyPr/>
        <a:lstStyle/>
        <a:p>
          <a:endParaRPr lang="en-US"/>
        </a:p>
      </dgm:t>
    </dgm:pt>
    <dgm:pt modelId="{0F973FEF-A335-4BC1-8EB7-7C3514783820}" type="sibTrans" cxnId="{7A3CA6B1-A1A8-4D8F-9C47-F3C95957DD33}">
      <dgm:prSet/>
      <dgm:spPr/>
      <dgm:t>
        <a:bodyPr/>
        <a:lstStyle/>
        <a:p>
          <a:endParaRPr lang="en-US"/>
        </a:p>
      </dgm:t>
    </dgm:pt>
    <dgm:pt modelId="{E19813F5-0DF5-4913-9A4C-FE490177FFF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PS </a:t>
          </a:r>
          <a:r>
            <a:rPr lang="cs-CZ" dirty="0" smtClean="0"/>
            <a:t>str. 16 – 19; 28</a:t>
          </a:r>
          <a:endParaRPr lang="en-US" dirty="0"/>
        </a:p>
      </dgm:t>
    </dgm:pt>
    <dgm:pt modelId="{FBF66345-E3B7-4FF1-9519-9B98393D80D1}" type="parTrans" cxnId="{1AEB6511-24B1-4A9C-B81C-B486BE33EA11}">
      <dgm:prSet/>
      <dgm:spPr/>
      <dgm:t>
        <a:bodyPr/>
        <a:lstStyle/>
        <a:p>
          <a:endParaRPr lang="en-US"/>
        </a:p>
      </dgm:t>
    </dgm:pt>
    <dgm:pt modelId="{BBD6FC7C-C569-42A0-9230-730C23F0418B}" type="sibTrans" cxnId="{1AEB6511-24B1-4A9C-B81C-B486BE33EA11}">
      <dgm:prSet/>
      <dgm:spPr/>
      <dgm:t>
        <a:bodyPr/>
        <a:lstStyle/>
        <a:p>
          <a:endParaRPr lang="en-US"/>
        </a:p>
      </dgm:t>
    </dgm:pt>
    <dgm:pt modelId="{51FEC33A-1A91-4EBF-AF5D-97EA64797F1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 smtClean="0"/>
            <a:t>Geometrie</a:t>
          </a:r>
          <a:r>
            <a:rPr lang="cs-CZ" b="0" dirty="0" smtClean="0"/>
            <a:t> – rýsování základních rovinných útvarů</a:t>
          </a:r>
          <a:r>
            <a:rPr lang="cs-CZ" dirty="0" smtClean="0"/>
            <a:t>.</a:t>
          </a:r>
          <a:endParaRPr lang="en-US" dirty="0"/>
        </a:p>
      </dgm:t>
    </dgm:pt>
    <dgm:pt modelId="{67666DF5-8A18-4456-A792-FED8F93B8BA7}" type="parTrans" cxnId="{39C388C7-EA73-4340-BA2D-6F016EC8BA16}">
      <dgm:prSet/>
      <dgm:spPr/>
      <dgm:t>
        <a:bodyPr/>
        <a:lstStyle/>
        <a:p>
          <a:endParaRPr lang="en-US"/>
        </a:p>
      </dgm:t>
    </dgm:pt>
    <dgm:pt modelId="{91E9769D-ADC1-41EC-A5FA-C7DC29ED5328}" type="sibTrans" cxnId="{39C388C7-EA73-4340-BA2D-6F016EC8BA16}">
      <dgm:prSet/>
      <dgm:spPr/>
      <dgm:t>
        <a:bodyPr/>
        <a:lstStyle/>
        <a:p>
          <a:endParaRPr lang="en-US"/>
        </a:p>
      </dgm:t>
    </dgm:pt>
    <dgm:pt modelId="{21102BA4-D7DA-48C0-8EA3-4647F84791C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úsečky, přímky, kružnice, trojúhelníky, čtverce a </a:t>
          </a:r>
          <a:r>
            <a:rPr lang="cs-CZ" dirty="0" smtClean="0"/>
            <a:t>obdélníky; PS str. 22</a:t>
          </a:r>
          <a:endParaRPr lang="en-US" dirty="0"/>
        </a:p>
      </dgm:t>
    </dgm:pt>
    <dgm:pt modelId="{4EF6ADF9-9253-4465-A8F1-A46097BC7298}" type="parTrans" cxnId="{129F23A3-EFE0-4135-9E24-A500A4FE3DB8}">
      <dgm:prSet/>
      <dgm:spPr/>
      <dgm:t>
        <a:bodyPr/>
        <a:lstStyle/>
        <a:p>
          <a:endParaRPr lang="en-US"/>
        </a:p>
      </dgm:t>
    </dgm:pt>
    <dgm:pt modelId="{FBB6B36F-C6A2-45B6-B463-53E82D3E79C8}" type="sibTrans" cxnId="{129F23A3-EFE0-4135-9E24-A500A4FE3DB8}">
      <dgm:prSet/>
      <dgm:spPr/>
      <dgm:t>
        <a:bodyPr/>
        <a:lstStyle/>
        <a:p>
          <a:endParaRPr lang="en-US"/>
        </a:p>
      </dgm:t>
    </dgm:pt>
    <dgm:pt modelId="{7D566BED-A180-4BA1-9CEF-11F629A8378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smtClean="0"/>
            <a:t>Rekapitulace toho, co umím.</a:t>
          </a:r>
          <a:endParaRPr lang="en-US" dirty="0"/>
        </a:p>
      </dgm:t>
    </dgm:pt>
    <dgm:pt modelId="{A6E6A7FE-66DD-45D2-BBEF-E945128EEC10}" type="parTrans" cxnId="{654B9FFB-8664-49EB-A8C6-89148726FCD9}">
      <dgm:prSet/>
      <dgm:spPr/>
      <dgm:t>
        <a:bodyPr/>
        <a:lstStyle/>
        <a:p>
          <a:endParaRPr lang="en-US"/>
        </a:p>
      </dgm:t>
    </dgm:pt>
    <dgm:pt modelId="{182FC032-ADBD-449F-B9E7-5E8103D088B0}" type="sibTrans" cxnId="{654B9FFB-8664-49EB-A8C6-89148726FCD9}">
      <dgm:prSet/>
      <dgm:spPr/>
      <dgm:t>
        <a:bodyPr/>
        <a:lstStyle/>
        <a:p>
          <a:endParaRPr lang="en-US"/>
        </a:p>
      </dgm:t>
    </dgm:pt>
    <dgm:pt modelId="{9B3E70D7-90DC-43A6-A303-CF8524B55E5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 smtClean="0"/>
            <a:t>PS str. 27.</a:t>
          </a:r>
          <a:endParaRPr lang="en-US" dirty="0"/>
        </a:p>
      </dgm:t>
    </dgm:pt>
    <dgm:pt modelId="{3BEB24B2-4396-4291-8905-D38608EF7F1F}" type="parTrans" cxnId="{FC442D38-48FC-4889-B743-6AC6423EF71E}">
      <dgm:prSet/>
      <dgm:spPr/>
      <dgm:t>
        <a:bodyPr/>
        <a:lstStyle/>
        <a:p>
          <a:endParaRPr lang="en-US"/>
        </a:p>
      </dgm:t>
    </dgm:pt>
    <dgm:pt modelId="{39C76CE2-FB1E-4C96-A760-8890D3E52B10}" type="sibTrans" cxnId="{FC442D38-48FC-4889-B743-6AC6423EF71E}">
      <dgm:prSet/>
      <dgm:spPr/>
      <dgm:t>
        <a:bodyPr/>
        <a:lstStyle/>
        <a:p>
          <a:endParaRPr lang="en-US"/>
        </a:p>
      </dgm:t>
    </dgm:pt>
    <dgm:pt modelId="{4AE722C0-FD94-4F8E-A18E-9E5FD28A4B9B}" type="pres">
      <dgm:prSet presAssocID="{00A926DF-FC41-4121-AEA1-0D7B5653435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1178B6-F5E7-4EE3-B578-F4307EBA615B}" type="pres">
      <dgm:prSet presAssocID="{E013BCF6-E58E-46C9-B95F-8DC0175443F6}" presName="compNode" presStyleCnt="0"/>
      <dgm:spPr/>
    </dgm:pt>
    <dgm:pt modelId="{E963BFF5-03A1-4594-A640-5759A79B2270}" type="pres">
      <dgm:prSet presAssocID="{E013BCF6-E58E-46C9-B95F-8DC0175443F6}" presName="bgRect" presStyleLbl="bgShp" presStyleIdx="0" presStyleCnt="4"/>
      <dgm:spPr/>
    </dgm:pt>
    <dgm:pt modelId="{32FC9C2A-0DD2-4DD5-91CC-24EC3BCF0979}" type="pres">
      <dgm:prSet presAssocID="{E013BCF6-E58E-46C9-B95F-8DC0175443F6}" presName="iconRect" presStyleLbl="node1" presStyleIdx="0" presStyleCnt="4"/>
      <dgm:spPr>
        <a:prstGeom prst="cloudCallou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7E6BB0A8-50D1-4930-8B1B-1F69BAF38A17}" type="pres">
      <dgm:prSet presAssocID="{E013BCF6-E58E-46C9-B95F-8DC0175443F6}" presName="spaceRect" presStyleCnt="0"/>
      <dgm:spPr/>
    </dgm:pt>
    <dgm:pt modelId="{C66271B8-DAB9-48CE-999C-916111A2FFFD}" type="pres">
      <dgm:prSet presAssocID="{E013BCF6-E58E-46C9-B95F-8DC0175443F6}" presName="parTx" presStyleLbl="revTx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FFAF181-2F8D-4B89-BACE-C33A7C375A34}" type="pres">
      <dgm:prSet presAssocID="{E013BCF6-E58E-46C9-B95F-8DC0175443F6}" presName="desTx" presStyleLbl="revTx" presStyleIdx="1" presStyleCnt="8">
        <dgm:presLayoutVars/>
      </dgm:prSet>
      <dgm:spPr/>
      <dgm:t>
        <a:bodyPr/>
        <a:lstStyle/>
        <a:p>
          <a:endParaRPr lang="cs-CZ"/>
        </a:p>
      </dgm:t>
    </dgm:pt>
    <dgm:pt modelId="{04A01301-F0CF-472F-9A95-621A91110035}" type="pres">
      <dgm:prSet presAssocID="{4BD91314-E874-4B6C-B460-F82F975F930D}" presName="sibTrans" presStyleCnt="0"/>
      <dgm:spPr/>
    </dgm:pt>
    <dgm:pt modelId="{70B09DDA-858F-49CB-BC0A-A25FC5F58ED2}" type="pres">
      <dgm:prSet presAssocID="{CEBDDEF0-BB36-4326-AAE3-C52A691F34AC}" presName="compNode" presStyleCnt="0"/>
      <dgm:spPr/>
    </dgm:pt>
    <dgm:pt modelId="{6B2F60E8-EA7B-4031-98DD-D00D2A933C80}" type="pres">
      <dgm:prSet presAssocID="{CEBDDEF0-BB36-4326-AAE3-C52A691F34AC}" presName="bgRect" presStyleLbl="bgShp" presStyleIdx="1" presStyleCnt="4"/>
      <dgm:spPr/>
    </dgm:pt>
    <dgm:pt modelId="{88FAE490-346E-4E9F-80EE-13EF1D9EF991}" type="pres">
      <dgm:prSet presAssocID="{CEBDDEF0-BB36-4326-AAE3-C52A691F34A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120EF411-6732-4544-B741-AF249A81C1EE}" type="pres">
      <dgm:prSet presAssocID="{CEBDDEF0-BB36-4326-AAE3-C52A691F34AC}" presName="spaceRect" presStyleCnt="0"/>
      <dgm:spPr/>
    </dgm:pt>
    <dgm:pt modelId="{802E5BEA-C958-40FF-8A5D-D6625F74061B}" type="pres">
      <dgm:prSet presAssocID="{CEBDDEF0-BB36-4326-AAE3-C52A691F34AC}" presName="parTx" presStyleLbl="revTx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19072D6A-3E3B-4739-926B-E87DCA1A866E}" type="pres">
      <dgm:prSet presAssocID="{CEBDDEF0-BB36-4326-AAE3-C52A691F34AC}" presName="desTx" presStyleLbl="revTx" presStyleIdx="3" presStyleCnt="8">
        <dgm:presLayoutVars/>
      </dgm:prSet>
      <dgm:spPr/>
      <dgm:t>
        <a:bodyPr/>
        <a:lstStyle/>
        <a:p>
          <a:endParaRPr lang="cs-CZ"/>
        </a:p>
      </dgm:t>
    </dgm:pt>
    <dgm:pt modelId="{229D7AF1-78FC-4941-B7FE-6A34E4125F3B}" type="pres">
      <dgm:prSet presAssocID="{0F973FEF-A335-4BC1-8EB7-7C3514783820}" presName="sibTrans" presStyleCnt="0"/>
      <dgm:spPr/>
    </dgm:pt>
    <dgm:pt modelId="{5F47BEA4-B801-48F1-B807-9E8FA4A6E7E9}" type="pres">
      <dgm:prSet presAssocID="{51FEC33A-1A91-4EBF-AF5D-97EA64797F1D}" presName="compNode" presStyleCnt="0"/>
      <dgm:spPr/>
    </dgm:pt>
    <dgm:pt modelId="{DE012DEC-512C-47E9-B91C-B98111D8937D}" type="pres">
      <dgm:prSet presAssocID="{51FEC33A-1A91-4EBF-AF5D-97EA64797F1D}" presName="bgRect" presStyleLbl="bgShp" presStyleIdx="2" presStyleCnt="4"/>
      <dgm:spPr/>
    </dgm:pt>
    <dgm:pt modelId="{A909B48A-E5A0-435F-9586-5233080546F9}" type="pres">
      <dgm:prSet presAssocID="{51FEC33A-1A91-4EBF-AF5D-97EA64797F1D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C983B7BE-F92F-46F6-9517-18165497C23F}" type="pres">
      <dgm:prSet presAssocID="{51FEC33A-1A91-4EBF-AF5D-97EA64797F1D}" presName="spaceRect" presStyleCnt="0"/>
      <dgm:spPr/>
    </dgm:pt>
    <dgm:pt modelId="{AD0D2677-8C1C-4C34-83EC-2FEE016BEDF9}" type="pres">
      <dgm:prSet presAssocID="{51FEC33A-1A91-4EBF-AF5D-97EA64797F1D}" presName="parTx" presStyleLbl="revTx" presStyleIdx="4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1C33738-6288-4261-97EE-B7E9D2074307}" type="pres">
      <dgm:prSet presAssocID="{51FEC33A-1A91-4EBF-AF5D-97EA64797F1D}" presName="desTx" presStyleLbl="revTx" presStyleIdx="5" presStyleCnt="8">
        <dgm:presLayoutVars/>
      </dgm:prSet>
      <dgm:spPr/>
      <dgm:t>
        <a:bodyPr/>
        <a:lstStyle/>
        <a:p>
          <a:endParaRPr lang="cs-CZ"/>
        </a:p>
      </dgm:t>
    </dgm:pt>
    <dgm:pt modelId="{39FA240E-77B7-4CD9-A517-9A8E40AC02BC}" type="pres">
      <dgm:prSet presAssocID="{91E9769D-ADC1-41EC-A5FA-C7DC29ED5328}" presName="sibTrans" presStyleCnt="0"/>
      <dgm:spPr/>
    </dgm:pt>
    <dgm:pt modelId="{24DC6DA7-AF27-4563-8F35-5B437ED14849}" type="pres">
      <dgm:prSet presAssocID="{7D566BED-A180-4BA1-9CEF-11F629A83786}" presName="compNode" presStyleCnt="0"/>
      <dgm:spPr/>
    </dgm:pt>
    <dgm:pt modelId="{F5F6FDD5-CB19-4374-9FC8-71AF0496ED50}" type="pres">
      <dgm:prSet presAssocID="{7D566BED-A180-4BA1-9CEF-11F629A83786}" presName="bgRect" presStyleLbl="bgShp" presStyleIdx="3" presStyleCnt="4"/>
      <dgm:spPr/>
    </dgm:pt>
    <dgm:pt modelId="{AF038415-D806-4585-B46B-906AB1A31FA0}" type="pres">
      <dgm:prSet presAssocID="{7D566BED-A180-4BA1-9CEF-11F629A83786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327F445D-E325-422E-921B-5D97E5515510}" type="pres">
      <dgm:prSet presAssocID="{7D566BED-A180-4BA1-9CEF-11F629A83786}" presName="spaceRect" presStyleCnt="0"/>
      <dgm:spPr/>
    </dgm:pt>
    <dgm:pt modelId="{B393EB9C-55DA-433B-AE45-5C5DBC289427}" type="pres">
      <dgm:prSet presAssocID="{7D566BED-A180-4BA1-9CEF-11F629A83786}" presName="parTx" presStyleLbl="revTx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B181815-E5B7-49DD-9111-E37EB7676E6F}" type="pres">
      <dgm:prSet presAssocID="{7D566BED-A180-4BA1-9CEF-11F629A83786}" presName="desTx" presStyleLbl="revTx" presStyleIdx="7" presStyleCnt="8">
        <dgm:presLayoutVars/>
      </dgm:prSet>
      <dgm:spPr/>
      <dgm:t>
        <a:bodyPr/>
        <a:lstStyle/>
        <a:p>
          <a:endParaRPr lang="cs-CZ"/>
        </a:p>
      </dgm:t>
    </dgm:pt>
  </dgm:ptLst>
  <dgm:cxnLst>
    <dgm:cxn modelId="{7A3CA6B1-A1A8-4D8F-9C47-F3C95957DD33}" srcId="{00A926DF-FC41-4121-AEA1-0D7B5653435C}" destId="{CEBDDEF0-BB36-4326-AAE3-C52A691F34AC}" srcOrd="1" destOrd="0" parTransId="{2C7CC0FD-2908-4335-9B4B-EFA4A547B817}" sibTransId="{0F973FEF-A335-4BC1-8EB7-7C3514783820}"/>
    <dgm:cxn modelId="{9B554368-200D-4078-877B-6079C79FC500}" srcId="{E013BCF6-E58E-46C9-B95F-8DC0175443F6}" destId="{8547270B-29A6-4C25-99B9-715E86466804}" srcOrd="0" destOrd="0" parTransId="{B0AFC3B4-2B6A-493A-A323-019CC8013032}" sibTransId="{1C7D7036-B9DC-43D0-9825-80D8F591CFCC}"/>
    <dgm:cxn modelId="{BDDDE8D7-DA30-4FF7-8ECF-F932B1231610}" type="presOf" srcId="{E19813F5-0DF5-4913-9A4C-FE490177FFFE}" destId="{19072D6A-3E3B-4739-926B-E87DCA1A866E}" srcOrd="0" destOrd="0" presId="urn:microsoft.com/office/officeart/2018/2/layout/IconVerticalSolidList"/>
    <dgm:cxn modelId="{3D441003-59DC-42C3-BC75-127AB680A579}" type="presOf" srcId="{9B3E70D7-90DC-43A6-A303-CF8524B55E5C}" destId="{EB181815-E5B7-49DD-9111-E37EB7676E6F}" srcOrd="0" destOrd="0" presId="urn:microsoft.com/office/officeart/2018/2/layout/IconVerticalSolidList"/>
    <dgm:cxn modelId="{654B9FFB-8664-49EB-A8C6-89148726FCD9}" srcId="{00A926DF-FC41-4121-AEA1-0D7B5653435C}" destId="{7D566BED-A180-4BA1-9CEF-11F629A83786}" srcOrd="3" destOrd="0" parTransId="{A6E6A7FE-66DD-45D2-BBEF-E945128EEC10}" sibTransId="{182FC032-ADBD-449F-B9E7-5E8103D088B0}"/>
    <dgm:cxn modelId="{1AEB6511-24B1-4A9C-B81C-B486BE33EA11}" srcId="{CEBDDEF0-BB36-4326-AAE3-C52A691F34AC}" destId="{E19813F5-0DF5-4913-9A4C-FE490177FFFE}" srcOrd="0" destOrd="0" parTransId="{FBF66345-E3B7-4FF1-9519-9B98393D80D1}" sibTransId="{BBD6FC7C-C569-42A0-9230-730C23F0418B}"/>
    <dgm:cxn modelId="{5F1AD15F-3A42-4BA4-91D2-8ECAB1F52027}" type="presOf" srcId="{51FEC33A-1A91-4EBF-AF5D-97EA64797F1D}" destId="{AD0D2677-8C1C-4C34-83EC-2FEE016BEDF9}" srcOrd="0" destOrd="0" presId="urn:microsoft.com/office/officeart/2018/2/layout/IconVerticalSolidList"/>
    <dgm:cxn modelId="{C70CF4CA-2A70-445E-98C6-932EE324B023}" type="presOf" srcId="{00A926DF-FC41-4121-AEA1-0D7B5653435C}" destId="{4AE722C0-FD94-4F8E-A18E-9E5FD28A4B9B}" srcOrd="0" destOrd="0" presId="urn:microsoft.com/office/officeart/2018/2/layout/IconVerticalSolidList"/>
    <dgm:cxn modelId="{48124AEB-2635-4E79-8F08-EEB255D92ADB}" type="presOf" srcId="{7D566BED-A180-4BA1-9CEF-11F629A83786}" destId="{B393EB9C-55DA-433B-AE45-5C5DBC289427}" srcOrd="0" destOrd="0" presId="urn:microsoft.com/office/officeart/2018/2/layout/IconVerticalSolidList"/>
    <dgm:cxn modelId="{FC442D38-48FC-4889-B743-6AC6423EF71E}" srcId="{7D566BED-A180-4BA1-9CEF-11F629A83786}" destId="{9B3E70D7-90DC-43A6-A303-CF8524B55E5C}" srcOrd="0" destOrd="0" parTransId="{3BEB24B2-4396-4291-8905-D38608EF7F1F}" sibTransId="{39C76CE2-FB1E-4C96-A760-8890D3E52B10}"/>
    <dgm:cxn modelId="{2174450B-E645-4483-B475-26734DCEE5A5}" type="presOf" srcId="{21102BA4-D7DA-48C0-8EA3-4647F84791CE}" destId="{81C33738-6288-4261-97EE-B7E9D2074307}" srcOrd="0" destOrd="0" presId="urn:microsoft.com/office/officeart/2018/2/layout/IconVerticalSolidList"/>
    <dgm:cxn modelId="{F2E9A20D-B90F-4883-88CB-AD93529E9992}" srcId="{00A926DF-FC41-4121-AEA1-0D7B5653435C}" destId="{E013BCF6-E58E-46C9-B95F-8DC0175443F6}" srcOrd="0" destOrd="0" parTransId="{86667AF8-0625-4823-8D41-53DB9540585C}" sibTransId="{4BD91314-E874-4B6C-B460-F82F975F930D}"/>
    <dgm:cxn modelId="{73AFF433-B4DF-42C6-9F19-5E1A31338B72}" type="presOf" srcId="{8547270B-29A6-4C25-99B9-715E86466804}" destId="{CFFAF181-2F8D-4B89-BACE-C33A7C375A34}" srcOrd="0" destOrd="0" presId="urn:microsoft.com/office/officeart/2018/2/layout/IconVerticalSolidList"/>
    <dgm:cxn modelId="{41BFBB67-BE40-49CD-AC9D-56B95CA5F5EF}" type="presOf" srcId="{CEBDDEF0-BB36-4326-AAE3-C52A691F34AC}" destId="{802E5BEA-C958-40FF-8A5D-D6625F74061B}" srcOrd="0" destOrd="0" presId="urn:microsoft.com/office/officeart/2018/2/layout/IconVerticalSolidList"/>
    <dgm:cxn modelId="{129F23A3-EFE0-4135-9E24-A500A4FE3DB8}" srcId="{51FEC33A-1A91-4EBF-AF5D-97EA64797F1D}" destId="{21102BA4-D7DA-48C0-8EA3-4647F84791CE}" srcOrd="0" destOrd="0" parTransId="{4EF6ADF9-9253-4465-A8F1-A46097BC7298}" sibTransId="{FBB6B36F-C6A2-45B6-B463-53E82D3E79C8}"/>
    <dgm:cxn modelId="{3404810D-0533-4A25-86D4-E0DE478F7DFB}" type="presOf" srcId="{E013BCF6-E58E-46C9-B95F-8DC0175443F6}" destId="{C66271B8-DAB9-48CE-999C-916111A2FFFD}" srcOrd="0" destOrd="0" presId="urn:microsoft.com/office/officeart/2018/2/layout/IconVerticalSolidList"/>
    <dgm:cxn modelId="{39C388C7-EA73-4340-BA2D-6F016EC8BA16}" srcId="{00A926DF-FC41-4121-AEA1-0D7B5653435C}" destId="{51FEC33A-1A91-4EBF-AF5D-97EA64797F1D}" srcOrd="2" destOrd="0" parTransId="{67666DF5-8A18-4456-A792-FED8F93B8BA7}" sibTransId="{91E9769D-ADC1-41EC-A5FA-C7DC29ED5328}"/>
    <dgm:cxn modelId="{58B89D26-3C45-4C53-B44B-E69D571919D5}" type="presParOf" srcId="{4AE722C0-FD94-4F8E-A18E-9E5FD28A4B9B}" destId="{861178B6-F5E7-4EE3-B578-F4307EBA615B}" srcOrd="0" destOrd="0" presId="urn:microsoft.com/office/officeart/2018/2/layout/IconVerticalSolidList"/>
    <dgm:cxn modelId="{2A26B01D-EDAE-483A-B1F4-94D9D6B66A85}" type="presParOf" srcId="{861178B6-F5E7-4EE3-B578-F4307EBA615B}" destId="{E963BFF5-03A1-4594-A640-5759A79B2270}" srcOrd="0" destOrd="0" presId="urn:microsoft.com/office/officeart/2018/2/layout/IconVerticalSolidList"/>
    <dgm:cxn modelId="{270AB576-4F91-4401-8296-3811933AB25D}" type="presParOf" srcId="{861178B6-F5E7-4EE3-B578-F4307EBA615B}" destId="{32FC9C2A-0DD2-4DD5-91CC-24EC3BCF0979}" srcOrd="1" destOrd="0" presId="urn:microsoft.com/office/officeart/2018/2/layout/IconVerticalSolidList"/>
    <dgm:cxn modelId="{03CE39E8-A3E5-43F0-B981-786DEFF85D20}" type="presParOf" srcId="{861178B6-F5E7-4EE3-B578-F4307EBA615B}" destId="{7E6BB0A8-50D1-4930-8B1B-1F69BAF38A17}" srcOrd="2" destOrd="0" presId="urn:microsoft.com/office/officeart/2018/2/layout/IconVerticalSolidList"/>
    <dgm:cxn modelId="{B0C1EE89-162F-475D-87CE-BB53BDF81C88}" type="presParOf" srcId="{861178B6-F5E7-4EE3-B578-F4307EBA615B}" destId="{C66271B8-DAB9-48CE-999C-916111A2FFFD}" srcOrd="3" destOrd="0" presId="urn:microsoft.com/office/officeart/2018/2/layout/IconVerticalSolidList"/>
    <dgm:cxn modelId="{3628ADB2-90FA-467D-B75B-AB691EC4339C}" type="presParOf" srcId="{861178B6-F5E7-4EE3-B578-F4307EBA615B}" destId="{CFFAF181-2F8D-4B89-BACE-C33A7C375A34}" srcOrd="4" destOrd="0" presId="urn:microsoft.com/office/officeart/2018/2/layout/IconVerticalSolidList"/>
    <dgm:cxn modelId="{ECF1B42B-1F49-4782-9559-B4CF86D11A0C}" type="presParOf" srcId="{4AE722C0-FD94-4F8E-A18E-9E5FD28A4B9B}" destId="{04A01301-F0CF-472F-9A95-621A91110035}" srcOrd="1" destOrd="0" presId="urn:microsoft.com/office/officeart/2018/2/layout/IconVerticalSolidList"/>
    <dgm:cxn modelId="{1C586646-2BD9-4DAF-A6A9-5D0AA814AFE0}" type="presParOf" srcId="{4AE722C0-FD94-4F8E-A18E-9E5FD28A4B9B}" destId="{70B09DDA-858F-49CB-BC0A-A25FC5F58ED2}" srcOrd="2" destOrd="0" presId="urn:microsoft.com/office/officeart/2018/2/layout/IconVerticalSolidList"/>
    <dgm:cxn modelId="{AE3BDF91-C3F9-4096-8716-906B0FAFC500}" type="presParOf" srcId="{70B09DDA-858F-49CB-BC0A-A25FC5F58ED2}" destId="{6B2F60E8-EA7B-4031-98DD-D00D2A933C80}" srcOrd="0" destOrd="0" presId="urn:microsoft.com/office/officeart/2018/2/layout/IconVerticalSolidList"/>
    <dgm:cxn modelId="{931DD568-A5C5-4AEC-9ABF-9508D7C3C084}" type="presParOf" srcId="{70B09DDA-858F-49CB-BC0A-A25FC5F58ED2}" destId="{88FAE490-346E-4E9F-80EE-13EF1D9EF991}" srcOrd="1" destOrd="0" presId="urn:microsoft.com/office/officeart/2018/2/layout/IconVerticalSolidList"/>
    <dgm:cxn modelId="{F12E73A9-399C-45A6-96BC-552A4BA13456}" type="presParOf" srcId="{70B09DDA-858F-49CB-BC0A-A25FC5F58ED2}" destId="{120EF411-6732-4544-B741-AF249A81C1EE}" srcOrd="2" destOrd="0" presId="urn:microsoft.com/office/officeart/2018/2/layout/IconVerticalSolidList"/>
    <dgm:cxn modelId="{F16178EB-1299-4777-84FA-65A0451712A8}" type="presParOf" srcId="{70B09DDA-858F-49CB-BC0A-A25FC5F58ED2}" destId="{802E5BEA-C958-40FF-8A5D-D6625F74061B}" srcOrd="3" destOrd="0" presId="urn:microsoft.com/office/officeart/2018/2/layout/IconVerticalSolidList"/>
    <dgm:cxn modelId="{9042EAA9-E85B-4E07-B3A7-C4389DF1D1CD}" type="presParOf" srcId="{70B09DDA-858F-49CB-BC0A-A25FC5F58ED2}" destId="{19072D6A-3E3B-4739-926B-E87DCA1A866E}" srcOrd="4" destOrd="0" presId="urn:microsoft.com/office/officeart/2018/2/layout/IconVerticalSolidList"/>
    <dgm:cxn modelId="{F40FE04E-9AF9-46B3-8D35-A7117963E654}" type="presParOf" srcId="{4AE722C0-FD94-4F8E-A18E-9E5FD28A4B9B}" destId="{229D7AF1-78FC-4941-B7FE-6A34E4125F3B}" srcOrd="3" destOrd="0" presId="urn:microsoft.com/office/officeart/2018/2/layout/IconVerticalSolidList"/>
    <dgm:cxn modelId="{456A3B19-13B4-49D3-9C88-020110311FEA}" type="presParOf" srcId="{4AE722C0-FD94-4F8E-A18E-9E5FD28A4B9B}" destId="{5F47BEA4-B801-48F1-B807-9E8FA4A6E7E9}" srcOrd="4" destOrd="0" presId="urn:microsoft.com/office/officeart/2018/2/layout/IconVerticalSolidList"/>
    <dgm:cxn modelId="{0788023C-967D-4806-ACB0-BC788B9BF73A}" type="presParOf" srcId="{5F47BEA4-B801-48F1-B807-9E8FA4A6E7E9}" destId="{DE012DEC-512C-47E9-B91C-B98111D8937D}" srcOrd="0" destOrd="0" presId="urn:microsoft.com/office/officeart/2018/2/layout/IconVerticalSolidList"/>
    <dgm:cxn modelId="{732810A6-B318-4F15-B631-8429D40EAD24}" type="presParOf" srcId="{5F47BEA4-B801-48F1-B807-9E8FA4A6E7E9}" destId="{A909B48A-E5A0-435F-9586-5233080546F9}" srcOrd="1" destOrd="0" presId="urn:microsoft.com/office/officeart/2018/2/layout/IconVerticalSolidList"/>
    <dgm:cxn modelId="{B61B1137-6EC4-46C6-90ED-A2DD5FA65A03}" type="presParOf" srcId="{5F47BEA4-B801-48F1-B807-9E8FA4A6E7E9}" destId="{C983B7BE-F92F-46F6-9517-18165497C23F}" srcOrd="2" destOrd="0" presId="urn:microsoft.com/office/officeart/2018/2/layout/IconVerticalSolidList"/>
    <dgm:cxn modelId="{107FE756-DEAA-451D-AFC5-058FCF350C02}" type="presParOf" srcId="{5F47BEA4-B801-48F1-B807-9E8FA4A6E7E9}" destId="{AD0D2677-8C1C-4C34-83EC-2FEE016BEDF9}" srcOrd="3" destOrd="0" presId="urn:microsoft.com/office/officeart/2018/2/layout/IconVerticalSolidList"/>
    <dgm:cxn modelId="{C93857FC-1EE5-404B-B6ED-A2906971A8E7}" type="presParOf" srcId="{5F47BEA4-B801-48F1-B807-9E8FA4A6E7E9}" destId="{81C33738-6288-4261-97EE-B7E9D2074307}" srcOrd="4" destOrd="0" presId="urn:microsoft.com/office/officeart/2018/2/layout/IconVerticalSolidList"/>
    <dgm:cxn modelId="{DD5956BE-02E4-42D7-AD2A-833174A90289}" type="presParOf" srcId="{4AE722C0-FD94-4F8E-A18E-9E5FD28A4B9B}" destId="{39FA240E-77B7-4CD9-A517-9A8E40AC02BC}" srcOrd="5" destOrd="0" presId="urn:microsoft.com/office/officeart/2018/2/layout/IconVerticalSolidList"/>
    <dgm:cxn modelId="{A3431E6E-02F1-407F-A2CB-4AA05FA65904}" type="presParOf" srcId="{4AE722C0-FD94-4F8E-A18E-9E5FD28A4B9B}" destId="{24DC6DA7-AF27-4563-8F35-5B437ED14849}" srcOrd="6" destOrd="0" presId="urn:microsoft.com/office/officeart/2018/2/layout/IconVerticalSolidList"/>
    <dgm:cxn modelId="{DD106F04-0392-4A90-9100-0F810BBBC366}" type="presParOf" srcId="{24DC6DA7-AF27-4563-8F35-5B437ED14849}" destId="{F5F6FDD5-CB19-4374-9FC8-71AF0496ED50}" srcOrd="0" destOrd="0" presId="urn:microsoft.com/office/officeart/2018/2/layout/IconVerticalSolidList"/>
    <dgm:cxn modelId="{1657C54B-2C02-4146-A640-3AE5C9F3F521}" type="presParOf" srcId="{24DC6DA7-AF27-4563-8F35-5B437ED14849}" destId="{AF038415-D806-4585-B46B-906AB1A31FA0}" srcOrd="1" destOrd="0" presId="urn:microsoft.com/office/officeart/2018/2/layout/IconVerticalSolidList"/>
    <dgm:cxn modelId="{617C856A-3248-456B-995D-AE22AFEE46B2}" type="presParOf" srcId="{24DC6DA7-AF27-4563-8F35-5B437ED14849}" destId="{327F445D-E325-422E-921B-5D97E5515510}" srcOrd="2" destOrd="0" presId="urn:microsoft.com/office/officeart/2018/2/layout/IconVerticalSolidList"/>
    <dgm:cxn modelId="{9640F752-6301-4BB2-A933-2DB781EA5BC7}" type="presParOf" srcId="{24DC6DA7-AF27-4563-8F35-5B437ED14849}" destId="{B393EB9C-55DA-433B-AE45-5C5DBC289427}" srcOrd="3" destOrd="0" presId="urn:microsoft.com/office/officeart/2018/2/layout/IconVerticalSolidList"/>
    <dgm:cxn modelId="{B80B7FFE-171C-426E-8FBD-018FD41A236A}" type="presParOf" srcId="{24DC6DA7-AF27-4563-8F35-5B437ED14849}" destId="{EB181815-E5B7-49DD-9111-E37EB7676E6F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3BFF5-03A1-4594-A640-5759A79B2270}">
      <dsp:nvSpPr>
        <dsp:cNvPr id="0" name=""/>
        <dsp:cNvSpPr/>
      </dsp:nvSpPr>
      <dsp:spPr>
        <a:xfrm>
          <a:off x="0" y="1379"/>
          <a:ext cx="9604375" cy="699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FC9C2A-0DD2-4DD5-91CC-24EC3BCF0979}">
      <dsp:nvSpPr>
        <dsp:cNvPr id="0" name=""/>
        <dsp:cNvSpPr/>
      </dsp:nvSpPr>
      <dsp:spPr>
        <a:xfrm>
          <a:off x="211542" y="158725"/>
          <a:ext cx="384621" cy="384621"/>
        </a:xfrm>
        <a:prstGeom prst="cloudCallou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271B8-DAB9-48CE-999C-916111A2FFFD}">
      <dsp:nvSpPr>
        <dsp:cNvPr id="0" name=""/>
        <dsp:cNvSpPr/>
      </dsp:nvSpPr>
      <dsp:spPr>
        <a:xfrm>
          <a:off x="807705" y="1379"/>
          <a:ext cx="4321968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 pondělí (12.10.) napíšeme test na </a:t>
          </a:r>
          <a:r>
            <a:rPr lang="cs-CZ" sz="1700" b="1" kern="1200" dirty="0" smtClean="0"/>
            <a:t>přirozená čísla.</a:t>
          </a:r>
          <a:endParaRPr lang="en-US" sz="1700" kern="1200" dirty="0"/>
        </a:p>
      </dsp:txBody>
      <dsp:txXfrm>
        <a:off x="807705" y="1379"/>
        <a:ext cx="4321968" cy="699312"/>
      </dsp:txXfrm>
    </dsp:sp>
    <dsp:sp modelId="{CFFAF181-2F8D-4B89-BACE-C33A7C375A34}">
      <dsp:nvSpPr>
        <dsp:cNvPr id="0" name=""/>
        <dsp:cNvSpPr/>
      </dsp:nvSpPr>
      <dsp:spPr>
        <a:xfrm>
          <a:off x="5129674" y="1379"/>
          <a:ext cx="4474700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Obsah: operace s přirozenými čísly</a:t>
          </a:r>
          <a:endParaRPr lang="en-US" sz="1300" kern="1200" dirty="0"/>
        </a:p>
      </dsp:txBody>
      <dsp:txXfrm>
        <a:off x="5129674" y="1379"/>
        <a:ext cx="4474700" cy="699312"/>
      </dsp:txXfrm>
    </dsp:sp>
    <dsp:sp modelId="{6B2F60E8-EA7B-4031-98DD-D00D2A933C80}">
      <dsp:nvSpPr>
        <dsp:cNvPr id="0" name=""/>
        <dsp:cNvSpPr/>
      </dsp:nvSpPr>
      <dsp:spPr>
        <a:xfrm>
          <a:off x="0" y="875520"/>
          <a:ext cx="9604375" cy="699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AE490-346E-4E9F-80EE-13EF1D9EF991}">
      <dsp:nvSpPr>
        <dsp:cNvPr id="0" name=""/>
        <dsp:cNvSpPr/>
      </dsp:nvSpPr>
      <dsp:spPr>
        <a:xfrm>
          <a:off x="211542" y="1032865"/>
          <a:ext cx="384621" cy="3846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E5BEA-C958-40FF-8A5D-D6625F74061B}">
      <dsp:nvSpPr>
        <dsp:cNvPr id="0" name=""/>
        <dsp:cNvSpPr/>
      </dsp:nvSpPr>
      <dsp:spPr>
        <a:xfrm>
          <a:off x="807705" y="875520"/>
          <a:ext cx="4321968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Zlomky</a:t>
          </a:r>
          <a:r>
            <a:rPr lang="cs-CZ" sz="1700" b="0" kern="1200" dirty="0" smtClean="0"/>
            <a:t> – opakování z 5.r.</a:t>
          </a:r>
          <a:endParaRPr lang="en-US" sz="1700" b="1" kern="1200" dirty="0"/>
        </a:p>
      </dsp:txBody>
      <dsp:txXfrm>
        <a:off x="807705" y="875520"/>
        <a:ext cx="4321968" cy="699312"/>
      </dsp:txXfrm>
    </dsp:sp>
    <dsp:sp modelId="{19072D6A-3E3B-4739-926B-E87DCA1A866E}">
      <dsp:nvSpPr>
        <dsp:cNvPr id="0" name=""/>
        <dsp:cNvSpPr/>
      </dsp:nvSpPr>
      <dsp:spPr>
        <a:xfrm>
          <a:off x="5129674" y="875520"/>
          <a:ext cx="4474700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PS </a:t>
          </a:r>
          <a:r>
            <a:rPr lang="cs-CZ" sz="1300" kern="1200" dirty="0" smtClean="0"/>
            <a:t>str. 16 – 19; 28</a:t>
          </a:r>
          <a:endParaRPr lang="en-US" sz="1300" kern="1200" dirty="0"/>
        </a:p>
      </dsp:txBody>
      <dsp:txXfrm>
        <a:off x="5129674" y="875520"/>
        <a:ext cx="4474700" cy="699312"/>
      </dsp:txXfrm>
    </dsp:sp>
    <dsp:sp modelId="{DE012DEC-512C-47E9-B91C-B98111D8937D}">
      <dsp:nvSpPr>
        <dsp:cNvPr id="0" name=""/>
        <dsp:cNvSpPr/>
      </dsp:nvSpPr>
      <dsp:spPr>
        <a:xfrm>
          <a:off x="0" y="1749661"/>
          <a:ext cx="9604375" cy="699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9B48A-E5A0-435F-9586-5233080546F9}">
      <dsp:nvSpPr>
        <dsp:cNvPr id="0" name=""/>
        <dsp:cNvSpPr/>
      </dsp:nvSpPr>
      <dsp:spPr>
        <a:xfrm>
          <a:off x="211542" y="1907006"/>
          <a:ext cx="384621" cy="38462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D2677-8C1C-4C34-83EC-2FEE016BEDF9}">
      <dsp:nvSpPr>
        <dsp:cNvPr id="0" name=""/>
        <dsp:cNvSpPr/>
      </dsp:nvSpPr>
      <dsp:spPr>
        <a:xfrm>
          <a:off x="807705" y="1749661"/>
          <a:ext cx="4321968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Geometrie</a:t>
          </a:r>
          <a:r>
            <a:rPr lang="cs-CZ" sz="1700" b="0" kern="1200" dirty="0" smtClean="0"/>
            <a:t> – rýsování základních rovinných útvarů</a:t>
          </a:r>
          <a:r>
            <a:rPr lang="cs-CZ" sz="1700" kern="1200" dirty="0" smtClean="0"/>
            <a:t>.</a:t>
          </a:r>
          <a:endParaRPr lang="en-US" sz="1700" kern="1200" dirty="0"/>
        </a:p>
      </dsp:txBody>
      <dsp:txXfrm>
        <a:off x="807705" y="1749661"/>
        <a:ext cx="4321968" cy="699312"/>
      </dsp:txXfrm>
    </dsp:sp>
    <dsp:sp modelId="{81C33738-6288-4261-97EE-B7E9D2074307}">
      <dsp:nvSpPr>
        <dsp:cNvPr id="0" name=""/>
        <dsp:cNvSpPr/>
      </dsp:nvSpPr>
      <dsp:spPr>
        <a:xfrm>
          <a:off x="5129674" y="1749661"/>
          <a:ext cx="4474700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úsečky, přímky, kružnice, trojúhelníky, čtverce a </a:t>
          </a:r>
          <a:r>
            <a:rPr lang="cs-CZ" sz="1300" kern="1200" dirty="0" smtClean="0"/>
            <a:t>obdélníky; PS str. 22</a:t>
          </a:r>
          <a:endParaRPr lang="en-US" sz="1300" kern="1200" dirty="0"/>
        </a:p>
      </dsp:txBody>
      <dsp:txXfrm>
        <a:off x="5129674" y="1749661"/>
        <a:ext cx="4474700" cy="699312"/>
      </dsp:txXfrm>
    </dsp:sp>
    <dsp:sp modelId="{F5F6FDD5-CB19-4374-9FC8-71AF0496ED50}">
      <dsp:nvSpPr>
        <dsp:cNvPr id="0" name=""/>
        <dsp:cNvSpPr/>
      </dsp:nvSpPr>
      <dsp:spPr>
        <a:xfrm>
          <a:off x="0" y="2623801"/>
          <a:ext cx="9604375" cy="69931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038415-D806-4585-B46B-906AB1A31FA0}">
      <dsp:nvSpPr>
        <dsp:cNvPr id="0" name=""/>
        <dsp:cNvSpPr/>
      </dsp:nvSpPr>
      <dsp:spPr>
        <a:xfrm>
          <a:off x="211542" y="2781147"/>
          <a:ext cx="384621" cy="384621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3EB9C-55DA-433B-AE45-5C5DBC289427}">
      <dsp:nvSpPr>
        <dsp:cNvPr id="0" name=""/>
        <dsp:cNvSpPr/>
      </dsp:nvSpPr>
      <dsp:spPr>
        <a:xfrm>
          <a:off x="807705" y="2623801"/>
          <a:ext cx="4321968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Rekapitulace toho, co umím.</a:t>
          </a:r>
          <a:endParaRPr lang="en-US" sz="1700" kern="1200" dirty="0"/>
        </a:p>
      </dsp:txBody>
      <dsp:txXfrm>
        <a:off x="807705" y="2623801"/>
        <a:ext cx="4321968" cy="699312"/>
      </dsp:txXfrm>
    </dsp:sp>
    <dsp:sp modelId="{EB181815-E5B7-49DD-9111-E37EB7676E6F}">
      <dsp:nvSpPr>
        <dsp:cNvPr id="0" name=""/>
        <dsp:cNvSpPr/>
      </dsp:nvSpPr>
      <dsp:spPr>
        <a:xfrm>
          <a:off x="5129674" y="2623801"/>
          <a:ext cx="4474700" cy="699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11" tIns="74011" rIns="74011" bIns="74011" numCol="1" spcCol="1270" anchor="ctr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PS str. 27.</a:t>
          </a:r>
          <a:endParaRPr lang="en-US" sz="1300" kern="1200" dirty="0"/>
        </a:p>
      </dsp:txBody>
      <dsp:txXfrm>
        <a:off x="5129674" y="2623801"/>
        <a:ext cx="4474700" cy="699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F91A6-99FD-447E-B69F-65F19622DC05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966D7-DEF9-4E0A-A8AA-C6B1BFD7A6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6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33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4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90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6154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40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1710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7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324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22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1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0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5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253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86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50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06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6B45C8-17A3-40A6-81F5-F43048517571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02223EA-1209-436D-A572-66D02DC1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65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  <p:sldLayoutId id="21474838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ematickaolympiada.cz/media/6510557/z70.pdf" TargetMode="External"/><Relationship Id="rId2" Type="http://schemas.openxmlformats.org/officeDocument/2006/relationships/hyperlink" Target="http://www.matematickaolympiada.cz/cs/olympiada-pro-zakladni-skoly/70-rocnik-20-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asnadhledem.cz/profil/2-stupen/88-matematika" TargetMode="External"/><Relationship Id="rId5" Type="http://schemas.openxmlformats.org/officeDocument/2006/relationships/hyperlink" Target="https://www.umimematiku.cz/matematika-podrobne-6-trida" TargetMode="External"/><Relationship Id="rId4" Type="http://schemas.openxmlformats.org/officeDocument/2006/relationships/hyperlink" Target="https://pikomat.mff.c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77502" y="579329"/>
            <a:ext cx="6960759" cy="2445973"/>
          </a:xfrm>
        </p:spPr>
        <p:txBody>
          <a:bodyPr>
            <a:normAutofit/>
          </a:bodyPr>
          <a:lstStyle/>
          <a:p>
            <a:pPr algn="l"/>
            <a:r>
              <a:rPr lang="cs-CZ" sz="6000" dirty="0">
                <a:solidFill>
                  <a:srgbClr val="FFFFFF"/>
                </a:solidFill>
              </a:rPr>
              <a:t>MATEMATIKA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48104" y="3962088"/>
            <a:ext cx="6112077" cy="11861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 smtClean="0">
                <a:solidFill>
                  <a:srgbClr val="FFFFFF">
                    <a:alpha val="70000"/>
                  </a:srgbClr>
                </a:solidFill>
              </a:rPr>
              <a:t>12</a:t>
            </a:r>
            <a:r>
              <a:rPr lang="cs-CZ" dirty="0" smtClean="0">
                <a:solidFill>
                  <a:srgbClr val="FFFFFF">
                    <a:alpha val="70000"/>
                  </a:srgbClr>
                </a:solidFill>
              </a:rPr>
              <a:t>.10</a:t>
            </a:r>
            <a:r>
              <a:rPr lang="cs-CZ" dirty="0">
                <a:solidFill>
                  <a:srgbClr val="FFFFFF">
                    <a:alpha val="70000"/>
                  </a:srgbClr>
                </a:solidFill>
              </a:rPr>
              <a:t>. – </a:t>
            </a:r>
            <a:r>
              <a:rPr lang="cs-CZ" dirty="0" smtClean="0">
                <a:solidFill>
                  <a:srgbClr val="FFFFFF">
                    <a:alpha val="70000"/>
                  </a:srgbClr>
                </a:solidFill>
              </a:rPr>
              <a:t>16. </a:t>
            </a:r>
            <a:r>
              <a:rPr lang="cs-CZ" dirty="0">
                <a:solidFill>
                  <a:srgbClr val="FFFFFF">
                    <a:alpha val="70000"/>
                  </a:srgbClr>
                </a:solidFill>
              </a:rPr>
              <a:t>10. 2020</a:t>
            </a:r>
          </a:p>
          <a:p>
            <a:pPr algn="l"/>
            <a:endParaRPr lang="cs-CZ" dirty="0">
              <a:solidFill>
                <a:srgbClr val="FFFFFF">
                  <a:alpha val="70000"/>
                </a:srgbClr>
              </a:solidFill>
            </a:endParaRPr>
          </a:p>
          <a:p>
            <a:pPr algn="l"/>
            <a:r>
              <a:rPr lang="cs-CZ" dirty="0">
                <a:solidFill>
                  <a:srgbClr val="FFFFFF">
                    <a:alpha val="70000"/>
                  </a:srgbClr>
                </a:solidFill>
              </a:rPr>
              <a:t>Anežka </a:t>
            </a:r>
            <a:r>
              <a:rPr lang="cs-CZ" dirty="0" err="1">
                <a:solidFill>
                  <a:srgbClr val="FFFFFF">
                    <a:alpha val="70000"/>
                  </a:srgbClr>
                </a:solidFill>
              </a:rPr>
              <a:t>Peregrinová</a:t>
            </a:r>
            <a:endParaRPr lang="cs-CZ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83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/>
              <a:t>Co už umím?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3502" y="2160590"/>
            <a:ext cx="8797924" cy="3451223"/>
          </a:xfrm>
        </p:spPr>
        <p:txBody>
          <a:bodyPr>
            <a:normAutofit/>
          </a:bodyPr>
          <a:lstStyle/>
          <a:p>
            <a:r>
              <a:rPr lang="cs-CZ" sz="2400" dirty="0"/>
              <a:t>Umím provádět početní operace s přirozenými </a:t>
            </a:r>
            <a:r>
              <a:rPr lang="cs-CZ" sz="2400" dirty="0" smtClean="0"/>
              <a:t>čísly.</a:t>
            </a:r>
            <a:endParaRPr lang="cs-CZ" sz="2400" dirty="0"/>
          </a:p>
          <a:p>
            <a:r>
              <a:rPr lang="cs-CZ" sz="2400" dirty="0"/>
              <a:t>Vím, které početní operace mají přednost a umím toto při počítání používat.</a:t>
            </a:r>
          </a:p>
          <a:p>
            <a:r>
              <a:rPr lang="cs-CZ" sz="2400" dirty="0"/>
              <a:t>Umím rozlišit co je ČÍSLO a ČÍSLICE.</a:t>
            </a:r>
          </a:p>
          <a:p>
            <a:r>
              <a:rPr lang="cs-CZ" sz="2400" dirty="0"/>
              <a:t>Umím porovnat daná čísla a uspořádat je.</a:t>
            </a:r>
          </a:p>
          <a:p>
            <a:r>
              <a:rPr lang="cs-CZ" sz="2400" dirty="0"/>
              <a:t>Umím zaokrouhlit dané číslo a provést odhad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Umím narýsovat čtverec a obdélník.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576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4649" y="164714"/>
            <a:ext cx="8534400" cy="1507067"/>
          </a:xfrm>
        </p:spPr>
        <p:txBody>
          <a:bodyPr/>
          <a:lstStyle/>
          <a:p>
            <a:r>
              <a:rPr lang="cs-CZ" dirty="0"/>
              <a:t>Rekapitulace předchozích úkolů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2406" y="1975763"/>
            <a:ext cx="9802448" cy="4230483"/>
          </a:xfrm>
        </p:spPr>
        <p:txBody>
          <a:bodyPr>
            <a:normAutofit/>
          </a:bodyPr>
          <a:lstStyle/>
          <a:p>
            <a:r>
              <a:rPr lang="cs-CZ" sz="2400" dirty="0"/>
              <a:t>Mám vypracované úlohy z PS ze stran 6 – </a:t>
            </a:r>
            <a:r>
              <a:rPr lang="cs-CZ" sz="2400" dirty="0" smtClean="0"/>
              <a:t>15.</a:t>
            </a:r>
            <a:endParaRPr lang="cs-CZ" sz="2400" dirty="0"/>
          </a:p>
          <a:p>
            <a:r>
              <a:rPr lang="cs-CZ" sz="2400" dirty="0"/>
              <a:t>Každý den na hodině/doma spočítám 10 příkladů na násobilku.</a:t>
            </a:r>
          </a:p>
          <a:p>
            <a:r>
              <a:rPr lang="cs-CZ" sz="2400" dirty="0" smtClean="0"/>
              <a:t>Mám dokončené </a:t>
            </a:r>
            <a:r>
              <a:rPr lang="cs-CZ" sz="2400" dirty="0"/>
              <a:t>pracovní </a:t>
            </a:r>
            <a:r>
              <a:rPr lang="cs-CZ" sz="2400" dirty="0" smtClean="0"/>
              <a:t>listy </a:t>
            </a:r>
            <a:r>
              <a:rPr lang="cs-CZ" sz="2400" dirty="0"/>
              <a:t>(ze školy) </a:t>
            </a:r>
            <a:r>
              <a:rPr lang="cs-CZ" sz="2400" dirty="0" smtClean="0"/>
              <a:t>a </a:t>
            </a:r>
            <a:r>
              <a:rPr lang="cs-CZ" sz="2400" dirty="0"/>
              <a:t>mám </a:t>
            </a:r>
            <a:r>
              <a:rPr lang="cs-CZ" sz="2400" dirty="0" smtClean="0"/>
              <a:t>je vložené </a:t>
            </a:r>
            <a:r>
              <a:rPr lang="cs-CZ" sz="2400" dirty="0"/>
              <a:t>ve svých deskách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3426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0612" y="1138228"/>
            <a:ext cx="3793685" cy="3858767"/>
          </a:xfrm>
        </p:spPr>
        <p:txBody>
          <a:bodyPr anchor="ctr">
            <a:normAutofit/>
          </a:bodyPr>
          <a:lstStyle/>
          <a:p>
            <a:r>
              <a:rPr lang="cs-CZ" sz="3600"/>
              <a:t>Jaké pomůcky</a:t>
            </a:r>
            <a:br>
              <a:rPr lang="cs-CZ" sz="3600"/>
            </a:br>
            <a:r>
              <a:rPr lang="cs-CZ" sz="3600"/>
              <a:t> mám mít</a:t>
            </a:r>
            <a:br>
              <a:rPr lang="cs-CZ" sz="3600"/>
            </a:br>
            <a:r>
              <a:rPr lang="cs-CZ" sz="3600"/>
              <a:t> na hodinách?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84483" y="616227"/>
            <a:ext cx="5440680" cy="549633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000000"/>
                </a:solidFill>
              </a:rPr>
              <a:t>Pracovní sešit</a:t>
            </a:r>
          </a:p>
          <a:p>
            <a:r>
              <a:rPr lang="cs-CZ" dirty="0">
                <a:solidFill>
                  <a:srgbClr val="000000"/>
                </a:solidFill>
              </a:rPr>
              <a:t>Zeleno-modrý sešit</a:t>
            </a:r>
          </a:p>
          <a:p>
            <a:r>
              <a:rPr lang="cs-CZ" dirty="0">
                <a:solidFill>
                  <a:srgbClr val="000000"/>
                </a:solidFill>
              </a:rPr>
              <a:t>Matematické desky</a:t>
            </a:r>
          </a:p>
          <a:p>
            <a:pPr lvl="2"/>
            <a:r>
              <a:rPr lang="cs-CZ" dirty="0">
                <a:solidFill>
                  <a:srgbClr val="000000"/>
                </a:solidFill>
              </a:rPr>
              <a:t>(někdo si nechával ve škole)</a:t>
            </a:r>
          </a:p>
          <a:p>
            <a:r>
              <a:rPr lang="cs-CZ" dirty="0">
                <a:solidFill>
                  <a:srgbClr val="000000"/>
                </a:solidFill>
              </a:rPr>
              <a:t>Malý modrý sešit na rozcvičky</a:t>
            </a:r>
          </a:p>
          <a:p>
            <a:pPr lvl="2"/>
            <a:r>
              <a:rPr lang="cs-CZ" dirty="0">
                <a:solidFill>
                  <a:srgbClr val="000000"/>
                </a:solidFill>
              </a:rPr>
              <a:t>(někdo si nechával ve škole)</a:t>
            </a:r>
          </a:p>
          <a:p>
            <a:r>
              <a:rPr lang="cs-CZ" b="1" dirty="0">
                <a:solidFill>
                  <a:srgbClr val="000000"/>
                </a:solidFill>
              </a:rPr>
              <a:t>Rýsovací pomůcky</a:t>
            </a:r>
          </a:p>
          <a:p>
            <a:pPr lvl="2"/>
            <a:r>
              <a:rPr lang="cs-CZ" b="1" dirty="0" smtClean="0">
                <a:solidFill>
                  <a:srgbClr val="000000"/>
                </a:solidFill>
              </a:rPr>
              <a:t>Kružítko</a:t>
            </a:r>
          </a:p>
          <a:p>
            <a:pPr lvl="2"/>
            <a:r>
              <a:rPr lang="cs-CZ" b="1" dirty="0" smtClean="0">
                <a:solidFill>
                  <a:srgbClr val="000000"/>
                </a:solidFill>
              </a:rPr>
              <a:t>pravítko </a:t>
            </a:r>
            <a:r>
              <a:rPr lang="cs-CZ" b="1" dirty="0">
                <a:solidFill>
                  <a:srgbClr val="000000"/>
                </a:solidFill>
              </a:rPr>
              <a:t>s </a:t>
            </a:r>
            <a:r>
              <a:rPr lang="cs-CZ" b="1" dirty="0" smtClean="0">
                <a:solidFill>
                  <a:srgbClr val="000000"/>
                </a:solidFill>
              </a:rPr>
              <a:t>ryskou</a:t>
            </a:r>
          </a:p>
          <a:p>
            <a:pPr lvl="2"/>
            <a:r>
              <a:rPr lang="cs-CZ" b="1" dirty="0" smtClean="0">
                <a:solidFill>
                  <a:srgbClr val="000000"/>
                </a:solidFill>
              </a:rPr>
              <a:t>ořezanou </a:t>
            </a:r>
            <a:r>
              <a:rPr lang="cs-CZ" b="1" dirty="0">
                <a:solidFill>
                  <a:srgbClr val="000000"/>
                </a:solidFill>
              </a:rPr>
              <a:t>tužku nebo mikrotužku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2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0377" y="342714"/>
            <a:ext cx="8534400" cy="1507067"/>
          </a:xfrm>
        </p:spPr>
        <p:txBody>
          <a:bodyPr>
            <a:normAutofit/>
          </a:bodyPr>
          <a:lstStyle/>
          <a:p>
            <a:r>
              <a:rPr lang="cs-CZ" dirty="0"/>
              <a:t>Co nás tento týden čeká?</a:t>
            </a:r>
          </a:p>
        </p:txBody>
      </p:sp>
      <p:graphicFrame>
        <p:nvGraphicFramePr>
          <p:cNvPr id="33" name="Zástupný symbol pro obsah 2">
            <a:extLst>
              <a:ext uri="{FF2B5EF4-FFF2-40B4-BE49-F238E27FC236}">
                <a16:creationId xmlns:a16="http://schemas.microsoft.com/office/drawing/2014/main" id="{61037181-3B89-4601-BF5F-A66E1873A7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002041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058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205" y="804519"/>
            <a:ext cx="3241820" cy="4431360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NADSTAVBA: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soutěže</a:t>
            </a:r>
            <a:br>
              <a:rPr lang="cs-CZ" dirty="0"/>
            </a:br>
            <a:r>
              <a:rPr lang="cs-CZ" dirty="0"/>
              <a:t> a </a:t>
            </a:r>
            <a:br>
              <a:rPr lang="cs-CZ" dirty="0"/>
            </a:br>
            <a:r>
              <a:rPr lang="cs-CZ" dirty="0"/>
              <a:t>online aplikace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713278" y="636104"/>
            <a:ext cx="6567635" cy="5824331"/>
          </a:xfrm>
        </p:spPr>
        <p:txBody>
          <a:bodyPr anchor="ctr"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cs-CZ" sz="2400" dirty="0"/>
              <a:t>PS: </a:t>
            </a:r>
            <a:r>
              <a:rPr lang="cs-CZ" sz="2400" b="1" dirty="0"/>
              <a:t>Práce s daty </a:t>
            </a:r>
            <a:r>
              <a:rPr lang="cs-CZ" sz="2400" dirty="0"/>
              <a:t>– kapitola pro rychlíky str.19 - 21</a:t>
            </a:r>
          </a:p>
          <a:p>
            <a:pPr>
              <a:lnSpc>
                <a:spcPct val="110000"/>
              </a:lnSpc>
            </a:pPr>
            <a:endParaRPr lang="cs-CZ" sz="2400" dirty="0" smtClean="0">
              <a:hlinkClick r:id="rId2"/>
            </a:endParaRPr>
          </a:p>
          <a:p>
            <a:pPr>
              <a:lnSpc>
                <a:spcPct val="110000"/>
              </a:lnSpc>
            </a:pPr>
            <a:endParaRPr lang="cs-CZ" sz="2400" dirty="0" smtClean="0">
              <a:hlinkClick r:id="rId2"/>
            </a:endParaRPr>
          </a:p>
          <a:p>
            <a:pPr>
              <a:lnSpc>
                <a:spcPct val="110000"/>
              </a:lnSpc>
            </a:pPr>
            <a:r>
              <a:rPr lang="cs-CZ" sz="2400" dirty="0" smtClean="0">
                <a:hlinkClick r:id="rId2"/>
              </a:rPr>
              <a:t>Matematická </a:t>
            </a:r>
            <a:r>
              <a:rPr lang="cs-CZ" sz="2400" dirty="0">
                <a:hlinkClick r:id="rId2"/>
              </a:rPr>
              <a:t>olympiáda</a:t>
            </a:r>
            <a:endParaRPr lang="cs-CZ" sz="2400" dirty="0"/>
          </a:p>
          <a:p>
            <a:pPr lvl="2">
              <a:lnSpc>
                <a:spcPct val="110000"/>
              </a:lnSpc>
            </a:pPr>
            <a:r>
              <a:rPr lang="cs-CZ" sz="1800" dirty="0"/>
              <a:t>Můžeš si vyzkoušet </a:t>
            </a:r>
            <a:r>
              <a:rPr lang="cs-CZ" sz="1800" dirty="0">
                <a:hlinkClick r:id="rId3"/>
              </a:rPr>
              <a:t>úlohy z olympiády</a:t>
            </a:r>
            <a:r>
              <a:rPr lang="cs-CZ" sz="1800" dirty="0"/>
              <a:t>.</a:t>
            </a:r>
          </a:p>
          <a:p>
            <a:pPr lvl="2">
              <a:lnSpc>
                <a:spcPct val="110000"/>
              </a:lnSpc>
            </a:pPr>
            <a:r>
              <a:rPr lang="cs-CZ" sz="1800" dirty="0"/>
              <a:t>Když se Ti úlohy zalíbí, zapoj se do soutěže.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cs-CZ" sz="1800" dirty="0"/>
          </a:p>
          <a:p>
            <a:pPr>
              <a:lnSpc>
                <a:spcPct val="110000"/>
              </a:lnSpc>
            </a:pPr>
            <a:r>
              <a:rPr lang="cs-CZ" sz="2400" dirty="0"/>
              <a:t>Matematický korespondenční seminář </a:t>
            </a:r>
            <a:r>
              <a:rPr lang="cs-CZ" sz="2400" dirty="0" err="1">
                <a:hlinkClick r:id="rId4"/>
              </a:rPr>
              <a:t>Pikomat</a:t>
            </a:r>
            <a:endParaRPr lang="cs-CZ" sz="2400" dirty="0"/>
          </a:p>
          <a:p>
            <a:pPr>
              <a:lnSpc>
                <a:spcPct val="110000"/>
              </a:lnSpc>
            </a:pP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Umíme matiku</a:t>
            </a:r>
          </a:p>
          <a:p>
            <a:pPr lvl="2">
              <a:lnSpc>
                <a:spcPct val="110000"/>
              </a:lnSpc>
            </a:pPr>
            <a:r>
              <a:rPr lang="cs-CZ" sz="1800" dirty="0">
                <a:hlinkClick r:id="rId5"/>
              </a:rPr>
              <a:t>Zábavná forma </a:t>
            </a:r>
            <a:r>
              <a:rPr lang="cs-CZ" sz="1800" dirty="0"/>
              <a:t>procvičování.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cs-CZ" sz="1800" dirty="0"/>
          </a:p>
          <a:p>
            <a:pPr>
              <a:lnSpc>
                <a:spcPct val="110000"/>
              </a:lnSpc>
            </a:pPr>
            <a:r>
              <a:rPr lang="cs-CZ" sz="2400" dirty="0"/>
              <a:t>Matematika s nadhledem</a:t>
            </a:r>
          </a:p>
          <a:p>
            <a:pPr lvl="2">
              <a:lnSpc>
                <a:spcPct val="110000"/>
              </a:lnSpc>
            </a:pPr>
            <a:r>
              <a:rPr lang="cs-CZ" sz="1800" dirty="0">
                <a:hlinkClick r:id="rId6"/>
              </a:rPr>
              <a:t>Online procvičování </a:t>
            </a:r>
            <a:r>
              <a:rPr lang="cs-CZ" sz="1800" dirty="0"/>
              <a:t>probírané látky</a:t>
            </a:r>
            <a:r>
              <a:rPr lang="cs-CZ" sz="1800" dirty="0" smtClean="0"/>
              <a:t>.</a:t>
            </a:r>
            <a:endParaRPr lang="cs-CZ" sz="2600" dirty="0"/>
          </a:p>
          <a:p>
            <a:pPr>
              <a:lnSpc>
                <a:spcPct val="110000"/>
              </a:lnSpc>
            </a:pP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 rot="900000">
            <a:off x="7592369" y="1812642"/>
            <a:ext cx="4374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hlinkClick r:id="rId2"/>
              </a:rPr>
              <a:t>http://www.matematickaolympiada.cz/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E426BEF-8610-44EC-BD50-195219922661}"/>
              </a:ext>
            </a:extLst>
          </p:cNvPr>
          <p:cNvSpPr/>
          <p:nvPr/>
        </p:nvSpPr>
        <p:spPr>
          <a:xfrm rot="20700000">
            <a:off x="8266007" y="3987839"/>
            <a:ext cx="2678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hlinkClick r:id="rId4"/>
              </a:rPr>
              <a:t>https://pikomat.mff.cuni.cz/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09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</TotalTime>
  <Words>275</Words>
  <Application>Microsoft Office PowerPoint</Application>
  <PresentationFormat>Širokoúhlá obrazovka</PresentationFormat>
  <Paragraphs>52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3</vt:lpstr>
      <vt:lpstr>Řez</vt:lpstr>
      <vt:lpstr>MATEMATIKA</vt:lpstr>
      <vt:lpstr>Co už umím?</vt:lpstr>
      <vt:lpstr>Rekapitulace předchozích úkolů</vt:lpstr>
      <vt:lpstr>Jaké pomůcky  mám mít  na hodinách?</vt:lpstr>
      <vt:lpstr>Co nás tento týden čeká?</vt:lpstr>
      <vt:lpstr>NADSTAVBA:  soutěže  a  online aplikace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Rodina Peregrinova</dc:creator>
  <cp:lastModifiedBy>Admin</cp:lastModifiedBy>
  <cp:revision>9</cp:revision>
  <dcterms:created xsi:type="dcterms:W3CDTF">2020-09-25T20:52:02Z</dcterms:created>
  <dcterms:modified xsi:type="dcterms:W3CDTF">2020-10-11T17:52:11Z</dcterms:modified>
</cp:coreProperties>
</file>