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olasnadhledem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28041" y="2090058"/>
            <a:ext cx="8361229" cy="1204440"/>
          </a:xfrm>
        </p:spPr>
        <p:txBody>
          <a:bodyPr/>
          <a:lstStyle/>
          <a:p>
            <a:r>
              <a:rPr lang="cs-CZ" sz="5400" dirty="0" smtClean="0"/>
              <a:t>MATEMATIKA 5. – 9. října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celkem 5 hodin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92820" y="3503433"/>
            <a:ext cx="6831673" cy="181750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Učivo: </a:t>
            </a:r>
          </a:p>
          <a:p>
            <a:pPr algn="l"/>
            <a:r>
              <a:rPr lang="cs-CZ" dirty="0" smtClean="0"/>
              <a:t>ZLOMKY – pojem, znázornění zlomků, zlomek a desetinné </a:t>
            </a:r>
            <a:r>
              <a:rPr lang="cs-CZ" dirty="0"/>
              <a:t>číslo, smíšené </a:t>
            </a:r>
            <a:r>
              <a:rPr lang="cs-CZ" dirty="0" smtClean="0"/>
              <a:t>číslo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12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VÝKLADOVÉ HODINY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72938"/>
            <a:ext cx="9601200" cy="4162696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cs-CZ" sz="2800" dirty="0" smtClean="0"/>
              <a:t>Zadání </a:t>
            </a:r>
            <a:r>
              <a:rPr lang="cs-CZ" sz="2800" dirty="0"/>
              <a:t>měsíčního </a:t>
            </a:r>
            <a:r>
              <a:rPr lang="cs-CZ" sz="2800" dirty="0" smtClean="0"/>
              <a:t>plánu</a:t>
            </a:r>
            <a:br>
              <a:rPr lang="cs-CZ" sz="2800" dirty="0" smtClean="0"/>
            </a:br>
            <a:r>
              <a:rPr lang="cs-CZ" sz="2800" i="0" dirty="0" smtClean="0"/>
              <a:t>Zlomek </a:t>
            </a:r>
            <a:r>
              <a:rPr lang="cs-CZ" sz="2800" i="0" dirty="0"/>
              <a:t>– co to je</a:t>
            </a:r>
            <a:r>
              <a:rPr lang="cs-CZ" sz="2800" i="0" dirty="0" smtClean="0"/>
              <a:t>? 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cs-CZ" sz="2800" dirty="0" smtClean="0"/>
              <a:t>Zlomek a množství, zlomky a desetinná čísla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cs-CZ" sz="2800" dirty="0" smtClean="0"/>
              <a:t>Zlomky a smíšená čísla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5177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Zlomek –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Vyber si 2 úlohy z učebnice Aritmetiky, strany 34-35 – řeš do sešitu. </a:t>
            </a:r>
            <a:endParaRPr lang="cs-CZ" dirty="0"/>
          </a:p>
          <a:p>
            <a:r>
              <a:rPr lang="cs-CZ" dirty="0" smtClean="0"/>
              <a:t>Vyřeš úlohy z pracovního sešitu: </a:t>
            </a:r>
            <a:r>
              <a:rPr lang="cs-CZ" b="1" dirty="0" smtClean="0"/>
              <a:t>9/2, 3, 4</a:t>
            </a:r>
          </a:p>
          <a:p>
            <a:r>
              <a:rPr lang="cs-CZ" dirty="0" smtClean="0"/>
              <a:t>Dále řeš úlohy z pracovního sešitu (vyber možnost A nebo B):</a:t>
            </a:r>
          </a:p>
          <a:p>
            <a:pPr lvl="1"/>
            <a:r>
              <a:rPr lang="cs-CZ" b="1" i="0" dirty="0" smtClean="0"/>
              <a:t>A: 10/6, 8A, 10</a:t>
            </a:r>
          </a:p>
          <a:p>
            <a:pPr lvl="1"/>
            <a:r>
              <a:rPr lang="cs-CZ" b="1" i="0" dirty="0" smtClean="0"/>
              <a:t>B: 10/7, 8B, 9</a:t>
            </a:r>
          </a:p>
          <a:p>
            <a:r>
              <a:rPr lang="cs-CZ" dirty="0" smtClean="0"/>
              <a:t>Ve dvojici si zahrajte pexeso se zlomky (nebo jen </a:t>
            </a:r>
            <a:r>
              <a:rPr lang="cs-CZ" smtClean="0"/>
              <a:t>přiřaďte dvojice)</a:t>
            </a:r>
            <a:endParaRPr lang="cs-CZ" dirty="0" smtClean="0"/>
          </a:p>
          <a:p>
            <a:pPr marL="987552" lvl="2" indent="0">
              <a:buNone/>
            </a:pPr>
            <a:r>
              <a:rPr lang="cs-CZ" dirty="0" smtClean="0"/>
              <a:t>NEBO</a:t>
            </a:r>
          </a:p>
          <a:p>
            <a:r>
              <a:rPr lang="cs-CZ" dirty="0" smtClean="0"/>
              <a:t>Vypracuj pracovní list „Vypočti, vybarvi a vyjádři“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14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Zlomek a množství</a:t>
            </a:r>
            <a:br>
              <a:rPr lang="cs-CZ" dirty="0" smtClean="0"/>
            </a:br>
            <a:r>
              <a:rPr lang="cs-CZ" dirty="0" smtClean="0"/>
              <a:t>Zlomky a desetinná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862251"/>
          </a:xfrm>
        </p:spPr>
        <p:txBody>
          <a:bodyPr/>
          <a:lstStyle/>
          <a:p>
            <a:r>
              <a:rPr lang="cs-CZ" dirty="0" smtClean="0"/>
              <a:t>Učebnice </a:t>
            </a:r>
            <a:r>
              <a:rPr lang="cs-CZ" b="1" dirty="0" smtClean="0"/>
              <a:t>A 37/1.3 a 1.4 </a:t>
            </a:r>
            <a:r>
              <a:rPr lang="cs-CZ" dirty="0" smtClean="0"/>
              <a:t>– zpracuj do sešitu</a:t>
            </a:r>
          </a:p>
          <a:p>
            <a:r>
              <a:rPr lang="cs-CZ" dirty="0" smtClean="0"/>
              <a:t>Učebnice A 38 – modrý rámeček: připomeň si a zapiš důležité pojmy do sešitu</a:t>
            </a:r>
          </a:p>
          <a:p>
            <a:r>
              <a:rPr lang="cs-CZ" dirty="0" smtClean="0"/>
              <a:t>Převod desetinných čísel na zlomky a naopak: A44/modré rámečky</a:t>
            </a:r>
          </a:p>
          <a:p>
            <a:r>
              <a:rPr lang="cs-CZ" b="1" dirty="0" smtClean="0"/>
              <a:t>PS 16/8, 9, 12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9662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Pravý a nepravý zlomek, smíšené číslo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0" dirty="0"/>
              <a:t>A 39 „Slovníček“: zapiš si do sešitu, co je pravý a nepravý zlomek, smíšené číslo</a:t>
            </a:r>
          </a:p>
          <a:p>
            <a:r>
              <a:rPr lang="cs-CZ" dirty="0"/>
              <a:t>Jak převedu zlomek na smíšené číslo a naopak? Ověř, že to dokážeš na úlohách z </a:t>
            </a:r>
            <a:r>
              <a:rPr lang="cs-CZ" b="1" dirty="0"/>
              <a:t>PS: 11/12, 13 – </a:t>
            </a:r>
            <a:r>
              <a:rPr lang="cs-CZ" b="1" dirty="0" smtClean="0"/>
              <a:t>část A</a:t>
            </a:r>
            <a:endParaRPr lang="cs-CZ" b="1" dirty="0"/>
          </a:p>
          <a:p>
            <a:r>
              <a:rPr lang="cs-CZ" dirty="0" smtClean="0"/>
              <a:t>dále </a:t>
            </a:r>
            <a:r>
              <a:rPr lang="cs-CZ" dirty="0"/>
              <a:t>máš na </a:t>
            </a:r>
            <a:r>
              <a:rPr lang="cs-CZ" dirty="0" smtClean="0"/>
              <a:t>výběr </a:t>
            </a:r>
            <a:r>
              <a:rPr lang="cs-CZ" b="1" dirty="0" smtClean="0"/>
              <a:t>jednu z možností</a:t>
            </a:r>
            <a:r>
              <a:rPr lang="cs-CZ" dirty="0" smtClean="0"/>
              <a:t>:</a:t>
            </a:r>
          </a:p>
          <a:p>
            <a:pPr lvl="1"/>
            <a:r>
              <a:rPr lang="cs-CZ" i="0" dirty="0" smtClean="0"/>
              <a:t>PS 11/12, 13 – část B</a:t>
            </a:r>
            <a:endParaRPr lang="cs-CZ" i="0" dirty="0"/>
          </a:p>
          <a:p>
            <a:pPr lvl="1"/>
            <a:r>
              <a:rPr lang="cs-CZ" i="0" dirty="0">
                <a:solidFill>
                  <a:schemeClr val="tx1"/>
                </a:solidFill>
              </a:rPr>
              <a:t>„</a:t>
            </a:r>
            <a:r>
              <a:rPr lang="cs-CZ" i="0" dirty="0" err="1">
                <a:solidFill>
                  <a:schemeClr val="tx1"/>
                </a:solidFill>
              </a:rPr>
              <a:t>Trinomio</a:t>
            </a:r>
            <a:r>
              <a:rPr lang="cs-CZ" i="0" dirty="0">
                <a:solidFill>
                  <a:schemeClr val="tx1"/>
                </a:solidFill>
              </a:rPr>
              <a:t>“</a:t>
            </a:r>
          </a:p>
          <a:p>
            <a:pPr lvl="1"/>
            <a:r>
              <a:rPr lang="cs-CZ" i="0" dirty="0"/>
              <a:t>Hra z </a:t>
            </a:r>
            <a:r>
              <a:rPr lang="cs-CZ" i="0" dirty="0">
                <a:hlinkClick r:id="rId2"/>
              </a:rPr>
              <a:t>www.skolasnadhledem.cz</a:t>
            </a:r>
            <a:r>
              <a:rPr lang="cs-CZ" i="0" dirty="0"/>
              <a:t>, kód 479 011</a:t>
            </a:r>
          </a:p>
          <a:p>
            <a:r>
              <a:rPr lang="cs-CZ" b="1" dirty="0"/>
              <a:t>PS 12/15 </a:t>
            </a:r>
            <a:r>
              <a:rPr lang="cs-CZ" dirty="0"/>
              <a:t>– vyber si 6 převodů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2488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310</TotalTime>
  <Words>237</Words>
  <Application>Microsoft Office PowerPoint</Application>
  <PresentationFormat>Širokoúhlá obrazovka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MATEMATIKA 5. – 9. října celkem 5 hodin</vt:lpstr>
      <vt:lpstr>VÝKLADOVÉ HODINY</vt:lpstr>
      <vt:lpstr>Zlomek – co to je?</vt:lpstr>
      <vt:lpstr>Zlomek a množství Zlomky a desetinná čísla</vt:lpstr>
      <vt:lpstr>Pravý a nepravý zlomek, smíšené číslo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ŘÍJEN</dc:title>
  <dc:creator>Pařízková Ivana</dc:creator>
  <cp:lastModifiedBy>Pařízková Ivana</cp:lastModifiedBy>
  <cp:revision>21</cp:revision>
  <dcterms:created xsi:type="dcterms:W3CDTF">2020-09-24T12:20:00Z</dcterms:created>
  <dcterms:modified xsi:type="dcterms:W3CDTF">2020-10-04T21:20:22Z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