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BD782F-D0D3-4B81-8584-02E7C64DC4B5}" v="83" dt="2022-09-15T07:41:19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9" d="100"/>
          <a:sy n="89" d="100"/>
        </p:scale>
        <p:origin x="45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B5DF9-8499-45FD-A01B-DED42F478F29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7E88644-5A4C-4AAD-8F25-17B244DF00FA}">
      <dgm:prSet/>
      <dgm:spPr/>
      <dgm:t>
        <a:bodyPr/>
        <a:lstStyle/>
        <a:p>
          <a:r>
            <a:rPr lang="en-US" baseline="0" dirty="0" err="1">
              <a:latin typeface="Franklin Gothic Medium"/>
              <a:cs typeface="Calibri Light"/>
            </a:rPr>
            <a:t>jednotný</a:t>
          </a:r>
          <a:r>
            <a:rPr lang="en-US" baseline="0" dirty="0">
              <a:latin typeface="Franklin Gothic Medium"/>
              <a:cs typeface="Calibri Light"/>
            </a:rPr>
            <a:t> </a:t>
          </a:r>
          <a:r>
            <a:rPr lang="en-US" baseline="0" dirty="0" err="1">
              <a:latin typeface="Franklin Gothic Medium"/>
              <a:cs typeface="Calibri Light"/>
            </a:rPr>
            <a:t>celek</a:t>
          </a:r>
          <a:r>
            <a:rPr lang="en-US" baseline="0" dirty="0">
              <a:latin typeface="Franklin Gothic Medium"/>
              <a:cs typeface="Calibri Light"/>
            </a:rPr>
            <a:t> </a:t>
          </a:r>
          <a:r>
            <a:rPr lang="en-US" baseline="0" dirty="0" err="1">
              <a:latin typeface="Franklin Gothic Medium"/>
              <a:cs typeface="Calibri Light"/>
            </a:rPr>
            <a:t>tvořený</a:t>
          </a:r>
          <a:r>
            <a:rPr lang="en-US" baseline="0" dirty="0">
              <a:latin typeface="Franklin Gothic Medium"/>
              <a:cs typeface="Calibri Light"/>
            </a:rPr>
            <a:t> </a:t>
          </a:r>
          <a:r>
            <a:rPr lang="en-US" baseline="0" dirty="0" err="1">
              <a:latin typeface="Franklin Gothic Medium"/>
              <a:cs typeface="Calibri Light"/>
            </a:rPr>
            <a:t>neživým</a:t>
          </a:r>
          <a:r>
            <a:rPr lang="en-US" baseline="0" dirty="0">
              <a:latin typeface="Franklin Gothic Medium"/>
              <a:cs typeface="Calibri Light"/>
            </a:rPr>
            <a:t> </a:t>
          </a:r>
          <a:r>
            <a:rPr lang="en-US" baseline="0" dirty="0" err="1">
              <a:latin typeface="Franklin Gothic Medium"/>
              <a:cs typeface="Calibri Light"/>
            </a:rPr>
            <a:t>prostředím</a:t>
          </a:r>
          <a:r>
            <a:rPr lang="en-US" baseline="0" dirty="0">
              <a:latin typeface="Franklin Gothic Medium"/>
              <a:cs typeface="Calibri Light"/>
            </a:rPr>
            <a:t> a </a:t>
          </a:r>
          <a:r>
            <a:rPr lang="en-US" baseline="0" dirty="0" err="1">
              <a:latin typeface="Franklin Gothic Medium"/>
              <a:cs typeface="Calibri Light"/>
            </a:rPr>
            <a:t>všemi</a:t>
          </a:r>
          <a:r>
            <a:rPr lang="en-US" baseline="0" dirty="0">
              <a:latin typeface="Franklin Gothic Medium"/>
              <a:cs typeface="Calibri Light"/>
            </a:rPr>
            <a:t> </a:t>
          </a:r>
          <a:r>
            <a:rPr lang="en-US" baseline="0" dirty="0" err="1">
              <a:latin typeface="Franklin Gothic Medium"/>
              <a:cs typeface="Calibri Light"/>
            </a:rPr>
            <a:t>organismy</a:t>
          </a:r>
          <a:r>
            <a:rPr lang="en-US" baseline="0" dirty="0">
              <a:latin typeface="Franklin Gothic Medium"/>
              <a:cs typeface="Calibri Light"/>
            </a:rPr>
            <a:t>, </a:t>
          </a:r>
          <a:r>
            <a:rPr lang="en-US" baseline="0" dirty="0" err="1">
              <a:latin typeface="Franklin Gothic Medium"/>
              <a:cs typeface="Calibri Light"/>
            </a:rPr>
            <a:t>které</a:t>
          </a:r>
          <a:r>
            <a:rPr lang="en-US" baseline="0" dirty="0">
              <a:latin typeface="Franklin Gothic Medium"/>
              <a:cs typeface="Calibri Light"/>
            </a:rPr>
            <a:t> </a:t>
          </a:r>
          <a:r>
            <a:rPr lang="en-US" baseline="0" dirty="0" err="1">
              <a:latin typeface="Franklin Gothic Medium"/>
              <a:cs typeface="Calibri Light"/>
            </a:rPr>
            <a:t>jsou</a:t>
          </a:r>
          <a:r>
            <a:rPr lang="en-US" baseline="0" dirty="0">
              <a:latin typeface="Franklin Gothic Medium"/>
              <a:cs typeface="Calibri Light"/>
            </a:rPr>
            <a:t> s </a:t>
          </a:r>
          <a:r>
            <a:rPr lang="en-US" baseline="0" dirty="0" err="1">
              <a:latin typeface="Franklin Gothic Medium"/>
              <a:cs typeface="Calibri Light"/>
            </a:rPr>
            <a:t>ním</a:t>
          </a:r>
          <a:r>
            <a:rPr lang="en-US" baseline="0" dirty="0">
              <a:latin typeface="Franklin Gothic Medium"/>
              <a:cs typeface="Calibri Light"/>
            </a:rPr>
            <a:t> </a:t>
          </a:r>
          <a:r>
            <a:rPr lang="en-US" baseline="0" dirty="0" err="1">
              <a:latin typeface="Franklin Gothic Medium"/>
              <a:cs typeface="Calibri Light"/>
            </a:rPr>
            <a:t>ve</a:t>
          </a:r>
          <a:r>
            <a:rPr lang="en-US" baseline="0" dirty="0">
              <a:latin typeface="Franklin Gothic Medium"/>
              <a:cs typeface="Calibri Light"/>
            </a:rPr>
            <a:t> </a:t>
          </a:r>
          <a:r>
            <a:rPr lang="en-US" baseline="0" dirty="0" err="1">
              <a:latin typeface="Franklin Gothic Medium"/>
              <a:cs typeface="Calibri Light"/>
            </a:rPr>
            <a:t>vztahu</a:t>
          </a:r>
          <a:endParaRPr lang="en-US" dirty="0">
            <a:latin typeface="Franklin Gothic Medium"/>
            <a:cs typeface="Calibri Light"/>
          </a:endParaRPr>
        </a:p>
      </dgm:t>
    </dgm:pt>
    <dgm:pt modelId="{511F9BD2-6BD6-4CA4-9DD3-25D83A3166A7}" type="parTrans" cxnId="{2BF0A9B8-DC14-42C6-A8C2-083496608D27}">
      <dgm:prSet/>
      <dgm:spPr/>
      <dgm:t>
        <a:bodyPr/>
        <a:lstStyle/>
        <a:p>
          <a:endParaRPr lang="en-US"/>
        </a:p>
      </dgm:t>
    </dgm:pt>
    <dgm:pt modelId="{8FC7907E-79DD-434F-9B46-F850114503B7}" type="sibTrans" cxnId="{2BF0A9B8-DC14-42C6-A8C2-083496608D27}">
      <dgm:prSet/>
      <dgm:spPr/>
      <dgm:t>
        <a:bodyPr/>
        <a:lstStyle/>
        <a:p>
          <a:endParaRPr lang="en-US"/>
        </a:p>
      </dgm:t>
    </dgm:pt>
    <dgm:pt modelId="{F2402C9D-B5C7-44C7-A0C9-4C833866285C}">
      <dgm:prSet phldr="0"/>
      <dgm:spPr/>
      <dgm:t>
        <a:bodyPr/>
        <a:lstStyle/>
        <a:p>
          <a:r>
            <a:rPr lang="en-US" dirty="0">
              <a:latin typeface="Franklin Gothic Medium"/>
              <a:cs typeface="Calibri Light"/>
            </a:rPr>
            <a:t>Biotop</a:t>
          </a:r>
        </a:p>
      </dgm:t>
    </dgm:pt>
    <dgm:pt modelId="{8FDB6C1A-631C-4936-94AA-4C42663F2312}" type="parTrans" cxnId="{2620913A-E49C-458D-A67B-0F715BC272E5}">
      <dgm:prSet/>
      <dgm:spPr/>
      <dgm:t>
        <a:bodyPr/>
        <a:lstStyle/>
        <a:p>
          <a:endParaRPr lang="en-US"/>
        </a:p>
      </dgm:t>
    </dgm:pt>
    <dgm:pt modelId="{EB974659-5B06-40CD-A177-39DC991B392B}" type="sibTrans" cxnId="{2620913A-E49C-458D-A67B-0F715BC272E5}">
      <dgm:prSet/>
      <dgm:spPr/>
      <dgm:t>
        <a:bodyPr/>
        <a:lstStyle/>
        <a:p>
          <a:endParaRPr lang="en-US"/>
        </a:p>
      </dgm:t>
    </dgm:pt>
    <dgm:pt modelId="{156E2845-7934-45FA-B283-67413566F330}">
      <dgm:prSet/>
      <dgm:spPr/>
      <dgm:t>
        <a:bodyPr/>
        <a:lstStyle/>
        <a:p>
          <a:r>
            <a:rPr lang="en-US" baseline="0" dirty="0" err="1">
              <a:latin typeface="Franklin Gothic Medium"/>
              <a:cs typeface="Calibri Light"/>
            </a:rPr>
            <a:t>Biocenóza</a:t>
          </a:r>
          <a:endParaRPr lang="en-US" dirty="0">
            <a:latin typeface="Franklin Gothic Medium"/>
            <a:cs typeface="Calibri Light"/>
          </a:endParaRPr>
        </a:p>
      </dgm:t>
    </dgm:pt>
    <dgm:pt modelId="{520F2FDE-37C9-40F0-B191-A0540AEA879C}" type="parTrans" cxnId="{A74D1891-A0FF-45E7-93A7-5D97EF33AF8F}">
      <dgm:prSet/>
      <dgm:spPr/>
      <dgm:t>
        <a:bodyPr/>
        <a:lstStyle/>
        <a:p>
          <a:endParaRPr lang="en-US"/>
        </a:p>
      </dgm:t>
    </dgm:pt>
    <dgm:pt modelId="{DD15A6DF-7F4E-4E60-8B2E-F5C6351EE865}" type="sibTrans" cxnId="{A74D1891-A0FF-45E7-93A7-5D97EF33AF8F}">
      <dgm:prSet/>
      <dgm:spPr/>
      <dgm:t>
        <a:bodyPr/>
        <a:lstStyle/>
        <a:p>
          <a:endParaRPr lang="en-US"/>
        </a:p>
      </dgm:t>
    </dgm:pt>
    <dgm:pt modelId="{0F09A034-1F76-4084-83AE-4AA177B06EB4}" type="pres">
      <dgm:prSet presAssocID="{09AB5DF9-8499-45FD-A01B-DED42F478F29}" presName="vert0" presStyleCnt="0">
        <dgm:presLayoutVars>
          <dgm:dir/>
          <dgm:animOne val="branch"/>
          <dgm:animLvl val="lvl"/>
        </dgm:presLayoutVars>
      </dgm:prSet>
      <dgm:spPr/>
    </dgm:pt>
    <dgm:pt modelId="{1CAA77DD-DF50-41EE-8CAF-C5B0BD36B6BF}" type="pres">
      <dgm:prSet presAssocID="{17E88644-5A4C-4AAD-8F25-17B244DF00FA}" presName="thickLine" presStyleLbl="alignNode1" presStyleIdx="0" presStyleCnt="3"/>
      <dgm:spPr/>
    </dgm:pt>
    <dgm:pt modelId="{C7ED3BBE-3A00-4E6C-BA0C-CD269613EFC8}" type="pres">
      <dgm:prSet presAssocID="{17E88644-5A4C-4AAD-8F25-17B244DF00FA}" presName="horz1" presStyleCnt="0"/>
      <dgm:spPr/>
    </dgm:pt>
    <dgm:pt modelId="{AA0E1796-3CEA-48F9-AF20-41C8FBD2E53C}" type="pres">
      <dgm:prSet presAssocID="{17E88644-5A4C-4AAD-8F25-17B244DF00FA}" presName="tx1" presStyleLbl="revTx" presStyleIdx="0" presStyleCnt="3"/>
      <dgm:spPr/>
    </dgm:pt>
    <dgm:pt modelId="{CA1A2C48-BDA9-4C0E-B564-FC55C0FE7161}" type="pres">
      <dgm:prSet presAssocID="{17E88644-5A4C-4AAD-8F25-17B244DF00FA}" presName="vert1" presStyleCnt="0"/>
      <dgm:spPr/>
    </dgm:pt>
    <dgm:pt modelId="{878390ED-F04F-408F-80B5-B84500E16D6D}" type="pres">
      <dgm:prSet presAssocID="{F2402C9D-B5C7-44C7-A0C9-4C833866285C}" presName="thickLine" presStyleLbl="alignNode1" presStyleIdx="1" presStyleCnt="3"/>
      <dgm:spPr/>
    </dgm:pt>
    <dgm:pt modelId="{80DE0520-4576-4DBA-B560-1708A9F333D7}" type="pres">
      <dgm:prSet presAssocID="{F2402C9D-B5C7-44C7-A0C9-4C833866285C}" presName="horz1" presStyleCnt="0"/>
      <dgm:spPr/>
    </dgm:pt>
    <dgm:pt modelId="{F4974683-ED1B-41EC-9BD2-7F068742AEBC}" type="pres">
      <dgm:prSet presAssocID="{F2402C9D-B5C7-44C7-A0C9-4C833866285C}" presName="tx1" presStyleLbl="revTx" presStyleIdx="1" presStyleCnt="3"/>
      <dgm:spPr/>
    </dgm:pt>
    <dgm:pt modelId="{52171459-A370-43C5-B9A2-92C7E8C6935F}" type="pres">
      <dgm:prSet presAssocID="{F2402C9D-B5C7-44C7-A0C9-4C833866285C}" presName="vert1" presStyleCnt="0"/>
      <dgm:spPr/>
    </dgm:pt>
    <dgm:pt modelId="{D284BBE9-AA32-4244-A409-E7A0F410DEC9}" type="pres">
      <dgm:prSet presAssocID="{156E2845-7934-45FA-B283-67413566F330}" presName="thickLine" presStyleLbl="alignNode1" presStyleIdx="2" presStyleCnt="3"/>
      <dgm:spPr/>
    </dgm:pt>
    <dgm:pt modelId="{CEEA88A0-2425-4D10-B0C6-0AD44FCA02EC}" type="pres">
      <dgm:prSet presAssocID="{156E2845-7934-45FA-B283-67413566F330}" presName="horz1" presStyleCnt="0"/>
      <dgm:spPr/>
    </dgm:pt>
    <dgm:pt modelId="{1CAA5280-A414-4E9D-99F8-F82BDB436648}" type="pres">
      <dgm:prSet presAssocID="{156E2845-7934-45FA-B283-67413566F330}" presName="tx1" presStyleLbl="revTx" presStyleIdx="2" presStyleCnt="3"/>
      <dgm:spPr/>
    </dgm:pt>
    <dgm:pt modelId="{6A25174B-CE61-4D96-B3E4-A42003878EDA}" type="pres">
      <dgm:prSet presAssocID="{156E2845-7934-45FA-B283-67413566F330}" presName="vert1" presStyleCnt="0"/>
      <dgm:spPr/>
    </dgm:pt>
  </dgm:ptLst>
  <dgm:cxnLst>
    <dgm:cxn modelId="{2620913A-E49C-458D-A67B-0F715BC272E5}" srcId="{09AB5DF9-8499-45FD-A01B-DED42F478F29}" destId="{F2402C9D-B5C7-44C7-A0C9-4C833866285C}" srcOrd="1" destOrd="0" parTransId="{8FDB6C1A-631C-4936-94AA-4C42663F2312}" sibTransId="{EB974659-5B06-40CD-A177-39DC991B392B}"/>
    <dgm:cxn modelId="{45640764-C26C-47B9-B8A5-8A4DBE3535EF}" type="presOf" srcId="{09AB5DF9-8499-45FD-A01B-DED42F478F29}" destId="{0F09A034-1F76-4084-83AE-4AA177B06EB4}" srcOrd="0" destOrd="0" presId="urn:microsoft.com/office/officeart/2008/layout/LinedList"/>
    <dgm:cxn modelId="{00079D69-2F0D-49BC-A74C-4A2BF810FB45}" type="presOf" srcId="{F2402C9D-B5C7-44C7-A0C9-4C833866285C}" destId="{F4974683-ED1B-41EC-9BD2-7F068742AEBC}" srcOrd="0" destOrd="0" presId="urn:microsoft.com/office/officeart/2008/layout/LinedList"/>
    <dgm:cxn modelId="{A74D1891-A0FF-45E7-93A7-5D97EF33AF8F}" srcId="{09AB5DF9-8499-45FD-A01B-DED42F478F29}" destId="{156E2845-7934-45FA-B283-67413566F330}" srcOrd="2" destOrd="0" parTransId="{520F2FDE-37C9-40F0-B191-A0540AEA879C}" sibTransId="{DD15A6DF-7F4E-4E60-8B2E-F5C6351EE865}"/>
    <dgm:cxn modelId="{456267A7-08F7-45A0-BAE6-321B6A8D8328}" type="presOf" srcId="{17E88644-5A4C-4AAD-8F25-17B244DF00FA}" destId="{AA0E1796-3CEA-48F9-AF20-41C8FBD2E53C}" srcOrd="0" destOrd="0" presId="urn:microsoft.com/office/officeart/2008/layout/LinedList"/>
    <dgm:cxn modelId="{2BF0A9B8-DC14-42C6-A8C2-083496608D27}" srcId="{09AB5DF9-8499-45FD-A01B-DED42F478F29}" destId="{17E88644-5A4C-4AAD-8F25-17B244DF00FA}" srcOrd="0" destOrd="0" parTransId="{511F9BD2-6BD6-4CA4-9DD3-25D83A3166A7}" sibTransId="{8FC7907E-79DD-434F-9B46-F850114503B7}"/>
    <dgm:cxn modelId="{60780BDC-E808-46DD-A62C-7DA029A55B59}" type="presOf" srcId="{156E2845-7934-45FA-B283-67413566F330}" destId="{1CAA5280-A414-4E9D-99F8-F82BDB436648}" srcOrd="0" destOrd="0" presId="urn:microsoft.com/office/officeart/2008/layout/LinedList"/>
    <dgm:cxn modelId="{2AABFAD8-9C42-4DFB-90C6-7986E2E452DD}" type="presParOf" srcId="{0F09A034-1F76-4084-83AE-4AA177B06EB4}" destId="{1CAA77DD-DF50-41EE-8CAF-C5B0BD36B6BF}" srcOrd="0" destOrd="0" presId="urn:microsoft.com/office/officeart/2008/layout/LinedList"/>
    <dgm:cxn modelId="{52E34EDC-D0FD-4CE7-9F93-C3D17D23F85E}" type="presParOf" srcId="{0F09A034-1F76-4084-83AE-4AA177B06EB4}" destId="{C7ED3BBE-3A00-4E6C-BA0C-CD269613EFC8}" srcOrd="1" destOrd="0" presId="urn:microsoft.com/office/officeart/2008/layout/LinedList"/>
    <dgm:cxn modelId="{090C0CB0-6D8A-4C7D-9096-A106B28C8938}" type="presParOf" srcId="{C7ED3BBE-3A00-4E6C-BA0C-CD269613EFC8}" destId="{AA0E1796-3CEA-48F9-AF20-41C8FBD2E53C}" srcOrd="0" destOrd="0" presId="urn:microsoft.com/office/officeart/2008/layout/LinedList"/>
    <dgm:cxn modelId="{AE713D62-9943-4BF7-9601-3256F77E06D9}" type="presParOf" srcId="{C7ED3BBE-3A00-4E6C-BA0C-CD269613EFC8}" destId="{CA1A2C48-BDA9-4C0E-B564-FC55C0FE7161}" srcOrd="1" destOrd="0" presId="urn:microsoft.com/office/officeart/2008/layout/LinedList"/>
    <dgm:cxn modelId="{B0685EEC-6212-49F5-B56F-7CE33232C212}" type="presParOf" srcId="{0F09A034-1F76-4084-83AE-4AA177B06EB4}" destId="{878390ED-F04F-408F-80B5-B84500E16D6D}" srcOrd="2" destOrd="0" presId="urn:microsoft.com/office/officeart/2008/layout/LinedList"/>
    <dgm:cxn modelId="{DC870675-65DE-4364-AC8C-F8388208705D}" type="presParOf" srcId="{0F09A034-1F76-4084-83AE-4AA177B06EB4}" destId="{80DE0520-4576-4DBA-B560-1708A9F333D7}" srcOrd="3" destOrd="0" presId="urn:microsoft.com/office/officeart/2008/layout/LinedList"/>
    <dgm:cxn modelId="{08F137A0-A542-4311-A654-5AD90BE06448}" type="presParOf" srcId="{80DE0520-4576-4DBA-B560-1708A9F333D7}" destId="{F4974683-ED1B-41EC-9BD2-7F068742AEBC}" srcOrd="0" destOrd="0" presId="urn:microsoft.com/office/officeart/2008/layout/LinedList"/>
    <dgm:cxn modelId="{B05ADCBB-B41E-45E5-9D95-92C3372DD779}" type="presParOf" srcId="{80DE0520-4576-4DBA-B560-1708A9F333D7}" destId="{52171459-A370-43C5-B9A2-92C7E8C6935F}" srcOrd="1" destOrd="0" presId="urn:microsoft.com/office/officeart/2008/layout/LinedList"/>
    <dgm:cxn modelId="{AB10DB61-6B12-4558-8DCD-538F5B5E4B4B}" type="presParOf" srcId="{0F09A034-1F76-4084-83AE-4AA177B06EB4}" destId="{D284BBE9-AA32-4244-A409-E7A0F410DEC9}" srcOrd="4" destOrd="0" presId="urn:microsoft.com/office/officeart/2008/layout/LinedList"/>
    <dgm:cxn modelId="{FBD8E0F7-9067-40C3-81B5-AD84C6BF4A32}" type="presParOf" srcId="{0F09A034-1F76-4084-83AE-4AA177B06EB4}" destId="{CEEA88A0-2425-4D10-B0C6-0AD44FCA02EC}" srcOrd="5" destOrd="0" presId="urn:microsoft.com/office/officeart/2008/layout/LinedList"/>
    <dgm:cxn modelId="{4FE1C595-7E74-40B9-8BA4-C533102328B4}" type="presParOf" srcId="{CEEA88A0-2425-4D10-B0C6-0AD44FCA02EC}" destId="{1CAA5280-A414-4E9D-99F8-F82BDB436648}" srcOrd="0" destOrd="0" presId="urn:microsoft.com/office/officeart/2008/layout/LinedList"/>
    <dgm:cxn modelId="{B3C2CBBD-5A96-43FF-98DA-6F121E42E4A7}" type="presParOf" srcId="{CEEA88A0-2425-4D10-B0C6-0AD44FCA02EC}" destId="{6A25174B-CE61-4D96-B3E4-A42003878ED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A77DD-DF50-41EE-8CAF-C5B0BD36B6BF}">
      <dsp:nvSpPr>
        <dsp:cNvPr id="0" name=""/>
        <dsp:cNvSpPr/>
      </dsp:nvSpPr>
      <dsp:spPr>
        <a:xfrm>
          <a:off x="0" y="1754"/>
          <a:ext cx="4500737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0E1796-3CEA-48F9-AF20-41C8FBD2E53C}">
      <dsp:nvSpPr>
        <dsp:cNvPr id="0" name=""/>
        <dsp:cNvSpPr/>
      </dsp:nvSpPr>
      <dsp:spPr>
        <a:xfrm>
          <a:off x="0" y="1754"/>
          <a:ext cx="4500737" cy="1196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 err="1">
              <a:latin typeface="Franklin Gothic Medium"/>
              <a:cs typeface="Calibri Light"/>
            </a:rPr>
            <a:t>jednotný</a:t>
          </a:r>
          <a:r>
            <a:rPr lang="en-US" sz="2500" kern="1200" baseline="0" dirty="0">
              <a:latin typeface="Franklin Gothic Medium"/>
              <a:cs typeface="Calibri Light"/>
            </a:rPr>
            <a:t> </a:t>
          </a:r>
          <a:r>
            <a:rPr lang="en-US" sz="2500" kern="1200" baseline="0" dirty="0" err="1">
              <a:latin typeface="Franklin Gothic Medium"/>
              <a:cs typeface="Calibri Light"/>
            </a:rPr>
            <a:t>celek</a:t>
          </a:r>
          <a:r>
            <a:rPr lang="en-US" sz="2500" kern="1200" baseline="0" dirty="0">
              <a:latin typeface="Franklin Gothic Medium"/>
              <a:cs typeface="Calibri Light"/>
            </a:rPr>
            <a:t> </a:t>
          </a:r>
          <a:r>
            <a:rPr lang="en-US" sz="2500" kern="1200" baseline="0" dirty="0" err="1">
              <a:latin typeface="Franklin Gothic Medium"/>
              <a:cs typeface="Calibri Light"/>
            </a:rPr>
            <a:t>tvořený</a:t>
          </a:r>
          <a:r>
            <a:rPr lang="en-US" sz="2500" kern="1200" baseline="0" dirty="0">
              <a:latin typeface="Franklin Gothic Medium"/>
              <a:cs typeface="Calibri Light"/>
            </a:rPr>
            <a:t> </a:t>
          </a:r>
          <a:r>
            <a:rPr lang="en-US" sz="2500" kern="1200" baseline="0" dirty="0" err="1">
              <a:latin typeface="Franklin Gothic Medium"/>
              <a:cs typeface="Calibri Light"/>
            </a:rPr>
            <a:t>neživým</a:t>
          </a:r>
          <a:r>
            <a:rPr lang="en-US" sz="2500" kern="1200" baseline="0" dirty="0">
              <a:latin typeface="Franklin Gothic Medium"/>
              <a:cs typeface="Calibri Light"/>
            </a:rPr>
            <a:t> </a:t>
          </a:r>
          <a:r>
            <a:rPr lang="en-US" sz="2500" kern="1200" baseline="0" dirty="0" err="1">
              <a:latin typeface="Franklin Gothic Medium"/>
              <a:cs typeface="Calibri Light"/>
            </a:rPr>
            <a:t>prostředím</a:t>
          </a:r>
          <a:r>
            <a:rPr lang="en-US" sz="2500" kern="1200" baseline="0" dirty="0">
              <a:latin typeface="Franklin Gothic Medium"/>
              <a:cs typeface="Calibri Light"/>
            </a:rPr>
            <a:t> a </a:t>
          </a:r>
          <a:r>
            <a:rPr lang="en-US" sz="2500" kern="1200" baseline="0" dirty="0" err="1">
              <a:latin typeface="Franklin Gothic Medium"/>
              <a:cs typeface="Calibri Light"/>
            </a:rPr>
            <a:t>všemi</a:t>
          </a:r>
          <a:r>
            <a:rPr lang="en-US" sz="2500" kern="1200" baseline="0" dirty="0">
              <a:latin typeface="Franklin Gothic Medium"/>
              <a:cs typeface="Calibri Light"/>
            </a:rPr>
            <a:t> </a:t>
          </a:r>
          <a:r>
            <a:rPr lang="en-US" sz="2500" kern="1200" baseline="0" dirty="0" err="1">
              <a:latin typeface="Franklin Gothic Medium"/>
              <a:cs typeface="Calibri Light"/>
            </a:rPr>
            <a:t>organismy</a:t>
          </a:r>
          <a:r>
            <a:rPr lang="en-US" sz="2500" kern="1200" baseline="0" dirty="0">
              <a:latin typeface="Franklin Gothic Medium"/>
              <a:cs typeface="Calibri Light"/>
            </a:rPr>
            <a:t>, </a:t>
          </a:r>
          <a:r>
            <a:rPr lang="en-US" sz="2500" kern="1200" baseline="0" dirty="0" err="1">
              <a:latin typeface="Franklin Gothic Medium"/>
              <a:cs typeface="Calibri Light"/>
            </a:rPr>
            <a:t>které</a:t>
          </a:r>
          <a:r>
            <a:rPr lang="en-US" sz="2500" kern="1200" baseline="0" dirty="0">
              <a:latin typeface="Franklin Gothic Medium"/>
              <a:cs typeface="Calibri Light"/>
            </a:rPr>
            <a:t> </a:t>
          </a:r>
          <a:r>
            <a:rPr lang="en-US" sz="2500" kern="1200" baseline="0" dirty="0" err="1">
              <a:latin typeface="Franklin Gothic Medium"/>
              <a:cs typeface="Calibri Light"/>
            </a:rPr>
            <a:t>jsou</a:t>
          </a:r>
          <a:r>
            <a:rPr lang="en-US" sz="2500" kern="1200" baseline="0" dirty="0">
              <a:latin typeface="Franklin Gothic Medium"/>
              <a:cs typeface="Calibri Light"/>
            </a:rPr>
            <a:t> s </a:t>
          </a:r>
          <a:r>
            <a:rPr lang="en-US" sz="2500" kern="1200" baseline="0" dirty="0" err="1">
              <a:latin typeface="Franklin Gothic Medium"/>
              <a:cs typeface="Calibri Light"/>
            </a:rPr>
            <a:t>ním</a:t>
          </a:r>
          <a:r>
            <a:rPr lang="en-US" sz="2500" kern="1200" baseline="0" dirty="0">
              <a:latin typeface="Franklin Gothic Medium"/>
              <a:cs typeface="Calibri Light"/>
            </a:rPr>
            <a:t> </a:t>
          </a:r>
          <a:r>
            <a:rPr lang="en-US" sz="2500" kern="1200" baseline="0" dirty="0" err="1">
              <a:latin typeface="Franklin Gothic Medium"/>
              <a:cs typeface="Calibri Light"/>
            </a:rPr>
            <a:t>ve</a:t>
          </a:r>
          <a:r>
            <a:rPr lang="en-US" sz="2500" kern="1200" baseline="0" dirty="0">
              <a:latin typeface="Franklin Gothic Medium"/>
              <a:cs typeface="Calibri Light"/>
            </a:rPr>
            <a:t> </a:t>
          </a:r>
          <a:r>
            <a:rPr lang="en-US" sz="2500" kern="1200" baseline="0" dirty="0" err="1">
              <a:latin typeface="Franklin Gothic Medium"/>
              <a:cs typeface="Calibri Light"/>
            </a:rPr>
            <a:t>vztahu</a:t>
          </a:r>
          <a:endParaRPr lang="en-US" sz="2500" kern="1200" dirty="0">
            <a:latin typeface="Franklin Gothic Medium"/>
            <a:cs typeface="Calibri Light"/>
          </a:endParaRPr>
        </a:p>
      </dsp:txBody>
      <dsp:txXfrm>
        <a:off x="0" y="1754"/>
        <a:ext cx="4500737" cy="1196863"/>
      </dsp:txXfrm>
    </dsp:sp>
    <dsp:sp modelId="{878390ED-F04F-408F-80B5-B84500E16D6D}">
      <dsp:nvSpPr>
        <dsp:cNvPr id="0" name=""/>
        <dsp:cNvSpPr/>
      </dsp:nvSpPr>
      <dsp:spPr>
        <a:xfrm>
          <a:off x="0" y="1198618"/>
          <a:ext cx="4500737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974683-ED1B-41EC-9BD2-7F068742AEBC}">
      <dsp:nvSpPr>
        <dsp:cNvPr id="0" name=""/>
        <dsp:cNvSpPr/>
      </dsp:nvSpPr>
      <dsp:spPr>
        <a:xfrm>
          <a:off x="0" y="1198618"/>
          <a:ext cx="4500737" cy="1196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Franklin Gothic Medium"/>
              <a:cs typeface="Calibri Light"/>
            </a:rPr>
            <a:t>Biotop</a:t>
          </a:r>
        </a:p>
      </dsp:txBody>
      <dsp:txXfrm>
        <a:off x="0" y="1198618"/>
        <a:ext cx="4500737" cy="1196863"/>
      </dsp:txXfrm>
    </dsp:sp>
    <dsp:sp modelId="{D284BBE9-AA32-4244-A409-E7A0F410DEC9}">
      <dsp:nvSpPr>
        <dsp:cNvPr id="0" name=""/>
        <dsp:cNvSpPr/>
      </dsp:nvSpPr>
      <dsp:spPr>
        <a:xfrm>
          <a:off x="0" y="2395481"/>
          <a:ext cx="4500737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AA5280-A414-4E9D-99F8-F82BDB436648}">
      <dsp:nvSpPr>
        <dsp:cNvPr id="0" name=""/>
        <dsp:cNvSpPr/>
      </dsp:nvSpPr>
      <dsp:spPr>
        <a:xfrm>
          <a:off x="0" y="2395481"/>
          <a:ext cx="4500737" cy="1196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 err="1">
              <a:latin typeface="Franklin Gothic Medium"/>
              <a:cs typeface="Calibri Light"/>
            </a:rPr>
            <a:t>Biocenóza</a:t>
          </a:r>
          <a:endParaRPr lang="en-US" sz="2500" kern="1200" dirty="0">
            <a:latin typeface="Franklin Gothic Medium"/>
            <a:cs typeface="Calibri Light"/>
          </a:endParaRPr>
        </a:p>
      </dsp:txBody>
      <dsp:txXfrm>
        <a:off x="0" y="2395481"/>
        <a:ext cx="4500737" cy="1196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9/20/2022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93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9/20/2022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9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8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9/20/2022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9/20/2022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4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9/20/2022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834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2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952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007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9/20/2022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0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69" r:id="rId6"/>
    <p:sldLayoutId id="2147483774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Free Images : landscape, nature, sand, wilderness, desert, wildlife ...">
            <a:extLst>
              <a:ext uri="{FF2B5EF4-FFF2-40B4-BE49-F238E27FC236}">
                <a16:creationId xmlns:a16="http://schemas.microsoft.com/office/drawing/2014/main" id="{B7786453-50BA-7DA6-F73B-65BE683BA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42" b="5388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65E0E3C-32F3-480B-9842-7611BBE2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644" y="4572003"/>
            <a:ext cx="10268712" cy="1169121"/>
          </a:xfrm>
        </p:spPr>
        <p:txBody>
          <a:bodyPr anchor="ctr">
            <a:normAutofit/>
          </a:bodyPr>
          <a:lstStyle/>
          <a:p>
            <a:r>
              <a:rPr lang="en-US" sz="72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cs typeface="Calibri Light"/>
              </a:rPr>
              <a:t>Prostředí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644" y="5745015"/>
            <a:ext cx="10268712" cy="517315"/>
          </a:xfrm>
        </p:spPr>
        <p:txBody>
          <a:bodyPr anchor="ctr">
            <a:normAutofit/>
          </a:bodyPr>
          <a:lstStyle/>
          <a:p>
            <a:r>
              <a:rPr lang="en-US" sz="2400"/>
              <a:t>8. ročník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8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0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57A2E69A-0EA4-8CE1-C2CF-27EC69634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3" r="554" b="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37" name="Rectangle 32">
            <a:extLst>
              <a:ext uri="{FF2B5EF4-FFF2-40B4-BE49-F238E27FC236}">
                <a16:creationId xmlns:a16="http://schemas.microsoft.com/office/drawing/2014/main" id="{1C2F3FA0-960A-435A-AC72-8ADCBF50F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1139"/>
            <a:ext cx="12192000" cy="164455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002CD-BD1E-9753-39BE-6145A513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4675366"/>
            <a:ext cx="10268712" cy="8462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BIOM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C89AFB-73CF-1D79-B786-B50C623AF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644" y="5545443"/>
            <a:ext cx="10268712" cy="5134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1000"/>
              </a:lnSpc>
            </a:pPr>
            <a:r>
              <a:rPr lang="en-US" sz="1900" b="1" dirty="0" err="1">
                <a:solidFill>
                  <a:schemeClr val="bg1"/>
                </a:solidFill>
              </a:rPr>
              <a:t>dílčí</a:t>
            </a:r>
            <a:r>
              <a:rPr lang="en-US" sz="1900" b="1" dirty="0">
                <a:solidFill>
                  <a:schemeClr val="bg1"/>
                </a:solidFill>
              </a:rPr>
              <a:t> oblast </a:t>
            </a:r>
            <a:r>
              <a:rPr lang="en-US" sz="1900" b="1" dirty="0" err="1">
                <a:solidFill>
                  <a:schemeClr val="bg1"/>
                </a:solidFill>
              </a:rPr>
              <a:t>biosféry</a:t>
            </a:r>
            <a:r>
              <a:rPr lang="en-US" sz="1900" b="1" dirty="0">
                <a:solidFill>
                  <a:schemeClr val="bg1"/>
                </a:solidFill>
              </a:rPr>
              <a:t>, </a:t>
            </a:r>
            <a:r>
              <a:rPr lang="en-US" sz="1900" b="1" dirty="0" err="1">
                <a:solidFill>
                  <a:schemeClr val="bg1"/>
                </a:solidFill>
              </a:rPr>
              <a:t>charakterizovaná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určitým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typem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biotických</a:t>
            </a:r>
            <a:r>
              <a:rPr lang="en-US" sz="1900" b="1" dirty="0">
                <a:solidFill>
                  <a:schemeClr val="bg1"/>
                </a:solidFill>
              </a:rPr>
              <a:t> a </a:t>
            </a:r>
            <a:r>
              <a:rPr lang="en-US" sz="1900" b="1" dirty="0" err="1">
                <a:solidFill>
                  <a:schemeClr val="bg1"/>
                </a:solidFill>
              </a:rPr>
              <a:t>abiotických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podmínek</a:t>
            </a:r>
            <a:endParaRPr lang="en-US" sz="1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0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9" name="Rectangle 39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1" name="Rectangle 400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B7E2C1-EEF5-21D5-64C6-2BED9F99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499"/>
            <a:ext cx="4500737" cy="209550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Ekosystém</a:t>
            </a:r>
          </a:p>
        </p:txBody>
      </p:sp>
      <p:pic>
        <p:nvPicPr>
          <p:cNvPr id="394" name="Picture 394" descr="Free fotobanka : divočina, květ, jezero, řeka, údolí, rybník ...">
            <a:extLst>
              <a:ext uri="{FF2B5EF4-FFF2-40B4-BE49-F238E27FC236}">
                <a16:creationId xmlns:a16="http://schemas.microsoft.com/office/drawing/2014/main" id="{480D464B-BC9E-C497-5DE6-87E899C0A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8" r="19673" b="-1"/>
          <a:stretch/>
        </p:blipFill>
        <p:spPr>
          <a:xfrm>
            <a:off x="6094474" y="10"/>
            <a:ext cx="6097526" cy="685799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1DCEA9-4008-C06A-0DB7-F2DFB42B6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49117"/>
              </p:ext>
            </p:extLst>
          </p:nvPr>
        </p:nvGraphicFramePr>
        <p:xfrm>
          <a:off x="960438" y="2587625"/>
          <a:ext cx="4500737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6718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34</Words>
  <Application>Microsoft Office PowerPoint</Application>
  <PresentationFormat>Širokoúhlá obrazovka</PresentationFormat>
  <Paragraphs>8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Franklin Gothic Demi Cond</vt:lpstr>
      <vt:lpstr>Franklin Gothic Medium</vt:lpstr>
      <vt:lpstr>Wingdings</vt:lpstr>
      <vt:lpstr>JuxtaposeVTI</vt:lpstr>
      <vt:lpstr>Prostředí</vt:lpstr>
      <vt:lpstr>BIOM</vt:lpstr>
      <vt:lpstr>Ekosystém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Vít Beran</dc:creator>
  <cp:lastModifiedBy>Beran Vít</cp:lastModifiedBy>
  <cp:revision>59</cp:revision>
  <dcterms:created xsi:type="dcterms:W3CDTF">2022-09-15T07:22:33Z</dcterms:created>
  <dcterms:modified xsi:type="dcterms:W3CDTF">2022-09-20T03:45:05Z</dcterms:modified>
</cp:coreProperties>
</file>