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4" r:id="rId11"/>
  </p:sldIdLst>
  <p:sldSz cx="12192000" cy="6858000"/>
  <p:notesSz cx="6669088" cy="9872663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07.09.2020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07.09.2020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2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26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1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07.09.2020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07.09.2020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07.09.2020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</a:p>
          <a:p>
            <a:pPr lvl="5" rtl="0"/>
            <a:r>
              <a:rPr lang="cs-CZ" noProof="0" dirty="0" smtClean="0"/>
              <a:t>Šestá</a:t>
            </a:r>
          </a:p>
          <a:p>
            <a:pPr lvl="6" rtl="0"/>
            <a:r>
              <a:rPr lang="cs-CZ" noProof="0" dirty="0" smtClean="0"/>
              <a:t>Sedmá</a:t>
            </a:r>
          </a:p>
          <a:p>
            <a:pPr lvl="7" rtl="0"/>
            <a:r>
              <a:rPr lang="cs-CZ" noProof="0" dirty="0" smtClean="0"/>
              <a:t>Osmá</a:t>
            </a:r>
          </a:p>
          <a:p>
            <a:pPr lvl="8" rtl="0"/>
            <a:r>
              <a:rPr lang="cs-CZ" noProof="0" dirty="0" smtClean="0"/>
              <a:t>Devátá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07.09.2020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asnadhledem.cz/game/33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75199" y="1550126"/>
            <a:ext cx="8500062" cy="2232676"/>
          </a:xfrm>
        </p:spPr>
        <p:txBody>
          <a:bodyPr rtlCol="0">
            <a:normAutofit/>
          </a:bodyPr>
          <a:lstStyle/>
          <a:p>
            <a:pPr rtl="0"/>
            <a:r>
              <a:rPr lang="cs-CZ" sz="1800" dirty="0"/>
              <a:t>m</a:t>
            </a:r>
            <a:r>
              <a:rPr lang="cs-CZ" sz="1800" dirty="0" smtClean="0"/>
              <a:t>ěsíční plán matematika – cca 14 hodin matematiky</a:t>
            </a:r>
            <a:br>
              <a:rPr lang="cs-CZ" sz="1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ZÁŘÍ 2020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s-CZ" sz="1600" dirty="0" smtClean="0"/>
              <a:t>Žáci vyjmenují témata, kterým se věnovali v matematice v 6. ročníku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s-CZ" sz="1600" dirty="0" smtClean="0"/>
              <a:t>Učivo matematiky 6. ročníku umí žáci na příkladech vysvětlit a použít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s-CZ" sz="1600" dirty="0" smtClean="0"/>
              <a:t>Své znalosti žáci prokáží v opakovacím testu na konci měsíce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 bude psát celá třída společně – poslední hodinu matematiky v měsíci září.</a:t>
            </a:r>
          </a:p>
          <a:p>
            <a:r>
              <a:rPr lang="cs-CZ" dirty="0" smtClean="0"/>
              <a:t>Test bude známkovaný s </a:t>
            </a:r>
            <a:r>
              <a:rPr lang="cs-CZ" smtClean="0"/>
              <a:t>váhou známky 0,5.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6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Co v tomto týdnu budeš plnit:</a:t>
            </a:r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NEHODNOCENÝ vstupní test v MS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(mezi 9.9. a 11.9.)</a:t>
            </a:r>
          </a:p>
          <a:p>
            <a:pPr rtl="0"/>
            <a:r>
              <a:rPr lang="cs-CZ" dirty="0" smtClean="0"/>
              <a:t>Opakování matematiky 6. ročníku:</a:t>
            </a:r>
          </a:p>
          <a:p>
            <a:pPr lvl="1"/>
            <a:r>
              <a:rPr lang="cs-CZ" dirty="0" smtClean="0"/>
              <a:t>Desetinná čísla</a:t>
            </a:r>
          </a:p>
          <a:p>
            <a:pPr lvl="1"/>
            <a:r>
              <a:rPr lang="cs-CZ" dirty="0" smtClean="0"/>
              <a:t>Úhel</a:t>
            </a:r>
          </a:p>
          <a:p>
            <a:pPr lvl="1"/>
            <a:r>
              <a:rPr lang="cs-CZ" dirty="0" smtClean="0"/>
              <a:t>Krychle a kvádr</a:t>
            </a:r>
          </a:p>
          <a:p>
            <a:pPr lvl="1"/>
            <a:r>
              <a:rPr lang="cs-CZ" dirty="0" smtClean="0"/>
              <a:t>Dělitelnost </a:t>
            </a:r>
            <a:r>
              <a:rPr lang="cs-CZ" dirty="0"/>
              <a:t>přirozených </a:t>
            </a:r>
            <a:r>
              <a:rPr lang="cs-CZ" dirty="0" smtClean="0"/>
              <a:t>čísel</a:t>
            </a:r>
          </a:p>
          <a:p>
            <a:pPr lvl="1"/>
            <a:r>
              <a:rPr lang="cs-CZ" dirty="0" smtClean="0"/>
              <a:t>Osová a středová souměrnost</a:t>
            </a:r>
          </a:p>
          <a:p>
            <a:pPr lvl="1"/>
            <a:r>
              <a:rPr lang="cs-CZ" dirty="0" smtClean="0"/>
              <a:t>Trojúhelník</a:t>
            </a:r>
          </a:p>
          <a:p>
            <a:r>
              <a:rPr lang="cs-CZ" dirty="0" smtClean="0"/>
              <a:t>HODNOCENÝ závěrečný test (poslední hodina matematiky v měsíci září)</a:t>
            </a:r>
            <a:endParaRPr lang="cs-CZ" dirty="0"/>
          </a:p>
          <a:p>
            <a:pPr lvl="1"/>
            <a:endParaRPr lang="cs-CZ" dirty="0" smtClean="0"/>
          </a:p>
          <a:p>
            <a:pPr rtl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VSTUPNÍ TEST – napiš si doma nebo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Tento test bude sloužit k tomu, abys věděl/a, co všechno (ne)umíš</a:t>
            </a:r>
          </a:p>
          <a:p>
            <a:r>
              <a:rPr lang="cs-CZ" dirty="0" smtClean="0"/>
              <a:t>Test napiš v MS </a:t>
            </a:r>
            <a:r>
              <a:rPr lang="cs-CZ" dirty="0" err="1" smtClean="0"/>
              <a:t>Teams</a:t>
            </a:r>
            <a:r>
              <a:rPr lang="cs-CZ" dirty="0" smtClean="0"/>
              <a:t> mezi 9.9. a 11.9. (</a:t>
            </a:r>
            <a:r>
              <a:rPr lang="cs-CZ" i="1" dirty="0" smtClean="0"/>
              <a:t>můžeš jej psát doma i ve škole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Test se sám opraví, takže hned zjistíš, jak na tom v jednotlivých oblastech jsi</a:t>
            </a:r>
          </a:p>
          <a:p>
            <a:r>
              <a:rPr lang="cs-CZ" dirty="0" smtClean="0"/>
              <a:t>S testem dále pracuj – až budeš studovat jednotlivá témata, vyber si úroveň, na kterou se cítíš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DESETINNÁ ČÍSLA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59" y="2194560"/>
            <a:ext cx="9628633" cy="398678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cs-CZ" dirty="0" smtClean="0"/>
              <a:t>Zavzpomínej, jak se s desetinnými čísly pracuje – jak se sčítají, odčítají, násobí, dělí</a:t>
            </a:r>
          </a:p>
          <a:p>
            <a:pPr lvl="2"/>
            <a:r>
              <a:rPr lang="cs-CZ" dirty="0" smtClean="0"/>
              <a:t>Pokud si vůbec nevzpomínáš, pomoz si kalkulačkou (udělej všechny uvedené operace například s čísly 8,54 a 4,012 – výsledky kontroluj na kalkulačce)</a:t>
            </a:r>
          </a:p>
          <a:p>
            <a:pPr lvl="2"/>
            <a:r>
              <a:rPr lang="cs-CZ" dirty="0" smtClean="0"/>
              <a:t>Můžeš také procvičovat pomocí hry - </a:t>
            </a:r>
            <a:r>
              <a:rPr lang="cs-CZ" dirty="0"/>
              <a:t>https://www.skolasnadhledem.cz/game/4278</a:t>
            </a:r>
            <a:endParaRPr lang="cs-CZ" dirty="0" smtClean="0"/>
          </a:p>
          <a:p>
            <a:pPr rtl="0"/>
            <a:r>
              <a:rPr lang="cs-CZ" dirty="0" smtClean="0"/>
              <a:t>Do sešitu vytvoř řady, které jsme používali k převodům jednotek: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m – cm – dm – m – km</a:t>
            </a:r>
            <a:endParaRPr lang="cs-CZ" dirty="0"/>
          </a:p>
          <a:p>
            <a:pPr lvl="1"/>
            <a:r>
              <a:rPr lang="cs-CZ" dirty="0" smtClean="0"/>
              <a:t>mm</a:t>
            </a:r>
            <a:r>
              <a:rPr lang="cs-CZ" baseline="30000" dirty="0" smtClean="0"/>
              <a:t>2</a:t>
            </a:r>
            <a:r>
              <a:rPr lang="cs-CZ" dirty="0" smtClean="0"/>
              <a:t> – cm</a:t>
            </a:r>
            <a:r>
              <a:rPr lang="cs-CZ" baseline="30000" dirty="0" smtClean="0"/>
              <a:t>2</a:t>
            </a:r>
            <a:r>
              <a:rPr lang="cs-CZ" dirty="0" smtClean="0"/>
              <a:t> – dm</a:t>
            </a:r>
            <a:r>
              <a:rPr lang="cs-CZ" baseline="30000" dirty="0" smtClean="0"/>
              <a:t>2</a:t>
            </a:r>
            <a:r>
              <a:rPr lang="cs-CZ" dirty="0" smtClean="0"/>
              <a:t> – m</a:t>
            </a:r>
            <a:r>
              <a:rPr lang="cs-CZ" baseline="30000" dirty="0" smtClean="0"/>
              <a:t>2</a:t>
            </a:r>
            <a:r>
              <a:rPr lang="cs-CZ" dirty="0" smtClean="0"/>
              <a:t> – 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 lvl="1"/>
            <a:r>
              <a:rPr lang="cs-CZ" dirty="0" smtClean="0"/>
              <a:t>mm</a:t>
            </a:r>
            <a:r>
              <a:rPr lang="cs-CZ" baseline="30000" dirty="0" smtClean="0"/>
              <a:t>3</a:t>
            </a:r>
            <a:r>
              <a:rPr lang="cs-CZ" dirty="0" smtClean="0"/>
              <a:t> – cm</a:t>
            </a:r>
            <a:r>
              <a:rPr lang="cs-CZ" baseline="30000" dirty="0" smtClean="0"/>
              <a:t>3</a:t>
            </a:r>
            <a:r>
              <a:rPr lang="cs-CZ" dirty="0" smtClean="0"/>
              <a:t> – dm</a:t>
            </a:r>
            <a:r>
              <a:rPr lang="cs-CZ" baseline="30000" dirty="0" smtClean="0"/>
              <a:t>3</a:t>
            </a:r>
            <a:r>
              <a:rPr lang="cs-CZ" dirty="0" smtClean="0"/>
              <a:t> – m</a:t>
            </a:r>
            <a:r>
              <a:rPr lang="cs-CZ" baseline="30000" dirty="0" smtClean="0"/>
              <a:t>3</a:t>
            </a:r>
            <a:r>
              <a:rPr lang="cs-CZ" dirty="0" smtClean="0"/>
              <a:t> – km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Zahraj si hru, která se týká desetinných čísel</a:t>
            </a:r>
          </a:p>
          <a:p>
            <a:r>
              <a:rPr lang="cs-CZ" dirty="0" smtClean="0"/>
              <a:t>Vypracuj 1 pracovní list – jsou zde 2 úrovně obtížnosti</a:t>
            </a:r>
          </a:p>
          <a:p>
            <a:r>
              <a:rPr lang="cs-CZ" dirty="0" smtClean="0"/>
              <a:t>Udělej cvičení v pracovním sešitě: 6/1, 2, 3 a 4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ÚHEL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Zopakuj si velikosti jednotlivých druhů úhlů: nulový, ostrý, pravý, tupý, přímý, plný, konvexní a nekonvexní – nápovědu hledej u spolužáků a ve svém sešitě matematiky ze 6. třídy, zapiš si do sešitu, co jsi zjistil/a</a:t>
            </a:r>
          </a:p>
          <a:p>
            <a:r>
              <a:rPr lang="cs-CZ" dirty="0" smtClean="0"/>
              <a:t>Do sešitu narýsuj libovolný úhel a změř jeho velikost úhloměrem. Jak velký bude doplňkový úhel k tomuto úhlu?</a:t>
            </a:r>
          </a:p>
          <a:p>
            <a:r>
              <a:rPr lang="cs-CZ" dirty="0" smtClean="0"/>
              <a:t>Zavzpomínej na dvojice úhlů (patří </a:t>
            </a:r>
            <a:r>
              <a:rPr lang="cs-CZ" dirty="0"/>
              <a:t>k nim pojmy jako vedlejší úhly, doplňkové úhly, vrcholové úhly, úhly střídavé a </a:t>
            </a:r>
            <a:r>
              <a:rPr lang="cs-CZ" dirty="0" smtClean="0"/>
              <a:t>souhlasné) - využij spolužáky a svůj sešit ze 6. třídy. Vypracuj pracovní list „</a:t>
            </a:r>
            <a:r>
              <a:rPr lang="cs-CZ" dirty="0" err="1" smtClean="0"/>
              <a:t>Corresponding</a:t>
            </a:r>
            <a:r>
              <a:rPr lang="cs-CZ" dirty="0" smtClean="0"/>
              <a:t> </a:t>
            </a:r>
            <a:r>
              <a:rPr lang="cs-CZ" dirty="0" err="1" smtClean="0"/>
              <a:t>Angles</a:t>
            </a:r>
            <a:r>
              <a:rPr lang="cs-CZ" dirty="0" smtClean="0"/>
              <a:t>“ (doplň čísla na místa otazníků).</a:t>
            </a:r>
          </a:p>
          <a:p>
            <a:r>
              <a:rPr lang="cs-CZ" dirty="0" smtClean="0"/>
              <a:t>Udělej cvičení v pracovním sešitě týkající se úhlů.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KRYCHLE A KVÁDR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Sestroj síť kvádru s rozměry: </a:t>
            </a:r>
            <a:r>
              <a:rPr lang="cs-CZ" i="1" dirty="0" smtClean="0"/>
              <a:t>a = 4cm, b = 5cm, c = 2cm</a:t>
            </a:r>
            <a:r>
              <a:rPr lang="cs-CZ" dirty="0" smtClean="0"/>
              <a:t>. Síť vystřihni a slož kvádr. Můžeš pracovat na čtvrtku, nebo na samostatný papír.</a:t>
            </a:r>
          </a:p>
          <a:p>
            <a:r>
              <a:rPr lang="cs-CZ" dirty="0" smtClean="0"/>
              <a:t>Ve volném rovnoběžném promítání sestroj krychli s délkou hrany 4,5</a:t>
            </a:r>
            <a:r>
              <a:rPr lang="cs-CZ" i="1" dirty="0" smtClean="0"/>
              <a:t>cm</a:t>
            </a:r>
            <a:r>
              <a:rPr lang="cs-CZ" dirty="0" smtClean="0"/>
              <a:t>. </a:t>
            </a:r>
          </a:p>
          <a:p>
            <a:r>
              <a:rPr lang="cs-CZ" dirty="0"/>
              <a:t>Zahraj si hru: </a:t>
            </a:r>
            <a:r>
              <a:rPr lang="cs-CZ" i="1" dirty="0">
                <a:hlinkClick r:id="rId2"/>
              </a:rPr>
              <a:t>https://</a:t>
            </a:r>
            <a:r>
              <a:rPr lang="cs-CZ" i="1" dirty="0" smtClean="0">
                <a:hlinkClick r:id="rId2"/>
              </a:rPr>
              <a:t>www.skolasnadhledem.cz/game/3348</a:t>
            </a:r>
            <a:r>
              <a:rPr lang="cs-CZ" i="1" dirty="0" smtClean="0"/>
              <a:t> </a:t>
            </a:r>
            <a:r>
              <a:rPr lang="cs-CZ" dirty="0" smtClean="0"/>
              <a:t> - budeš potřebovat vědět, jak počítáme objem a povrch krychle a kvádru. Základní vzorečky jsou:</a:t>
            </a:r>
          </a:p>
          <a:p>
            <a:pPr lvl="2"/>
            <a:r>
              <a:rPr lang="cs-CZ" i="1" dirty="0" smtClean="0"/>
              <a:t>Objem krychle V = a . a. a, objem kvádru V = a . b . c – objem je množství, které se vejde dovnitř tělesa. Značíme v jednotkách krychlových.</a:t>
            </a:r>
          </a:p>
          <a:p>
            <a:pPr lvl="2"/>
            <a:r>
              <a:rPr lang="cs-CZ" i="1" dirty="0" smtClean="0"/>
              <a:t>Povrch krychle S = 6 . a . a, povrch kvádru S = 2 . (a . b + b . c + a . c) – povrch je vlastně obsahem sítě tělesa a vypočítáme jej sečtením ploch čtverců či obdélníků, ze kterých se těleso skládá. Značíme v jednotkách čtverečních.</a:t>
            </a:r>
          </a:p>
          <a:p>
            <a:pPr lvl="2"/>
            <a:r>
              <a:rPr lang="cs-CZ" i="1" dirty="0"/>
              <a:t>P</a:t>
            </a:r>
            <a:r>
              <a:rPr lang="cs-CZ" i="1" dirty="0" smtClean="0"/>
              <a:t>omoc hledej u spolužáků nebo ve svém sešitě matematiky z 6. třídy</a:t>
            </a:r>
          </a:p>
          <a:p>
            <a:r>
              <a:rPr lang="cs-CZ" dirty="0" smtClean="0"/>
              <a:t>Vypracuj cvičení v pracovním sešitě.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DĚLITELNOST PŘIROZENÝCH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Zopakuj si pojmy jako: prvočíslo, složené číslo, dělitel, násobek, rozklad čísla na součin prvočísel, největší společný dělitel, nejmenší společný násobek.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řipomenout učivo si můžeš v prezentacích z období distančního studia – máme je vytištěny k nahlédnutí.</a:t>
            </a:r>
          </a:p>
          <a:p>
            <a:r>
              <a:rPr lang="cs-CZ" dirty="0" smtClean="0"/>
              <a:t>Hraj ve dvojici či skupině hry s přirozenými čísly – společně si vysvětlujte neznámé pojmy či souvislosti</a:t>
            </a:r>
          </a:p>
          <a:p>
            <a:endParaRPr lang="cs-CZ" dirty="0" smtClean="0"/>
          </a:p>
          <a:p>
            <a:r>
              <a:rPr lang="cs-CZ" dirty="0" smtClean="0"/>
              <a:t>Vypracuj cvičení v pracovním sešitě.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OSOVÁ A STŘEDOVÁ SOUMĚRNOST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Vypracuj pracovní list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okud si nevíš rady, podívej se na své odevzdané úkoly z období distanční výuky – tématům jsme se věnovali od 5. týdne</a:t>
            </a:r>
          </a:p>
          <a:p>
            <a:r>
              <a:rPr lang="cs-CZ" dirty="0" smtClean="0"/>
              <a:t>Na webu matematikasnadhledem.cz je hned několik různých her na souměrnosti – zahraj si některou dle svého výběru.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5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TROJÚHELNÍK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Zopakuj si důležité pojmy a vlastnosti trojúhelníků:</a:t>
            </a:r>
          </a:p>
          <a:p>
            <a:pPr lvl="1"/>
            <a:r>
              <a:rPr lang="cs-CZ" dirty="0" smtClean="0"/>
              <a:t>dělení trojúhelníků podle délek stran</a:t>
            </a:r>
          </a:p>
          <a:p>
            <a:pPr lvl="1"/>
            <a:r>
              <a:rPr lang="cs-CZ" dirty="0" smtClean="0"/>
              <a:t>dělení trojúhelníků podle velikostí vnitřních úhlů</a:t>
            </a:r>
          </a:p>
          <a:p>
            <a:pPr lvl="1"/>
            <a:r>
              <a:rPr lang="cs-CZ" dirty="0" smtClean="0"/>
              <a:t>součet vnitřních úhlů v trojúhelníku</a:t>
            </a:r>
          </a:p>
          <a:p>
            <a:pPr lvl="1"/>
            <a:r>
              <a:rPr lang="cs-CZ" dirty="0" smtClean="0"/>
              <a:t>trojúhelníková nerovnost</a:t>
            </a:r>
          </a:p>
          <a:p>
            <a:pPr lvl="1"/>
            <a:r>
              <a:rPr lang="cs-CZ" dirty="0" smtClean="0"/>
              <a:t>výšky v trojúhelníku</a:t>
            </a:r>
          </a:p>
          <a:p>
            <a:pPr lvl="1"/>
            <a:r>
              <a:rPr lang="cs-CZ" dirty="0" smtClean="0"/>
              <a:t>těžnice v </a:t>
            </a:r>
            <a:r>
              <a:rPr lang="cs-CZ" dirty="0" err="1" smtClean="0"/>
              <a:t>trohúhelníku</a:t>
            </a:r>
            <a:endParaRPr lang="cs-CZ" dirty="0" smtClean="0"/>
          </a:p>
          <a:p>
            <a:pPr lvl="2"/>
            <a:r>
              <a:rPr lang="cs-CZ" dirty="0" smtClean="0"/>
              <a:t>pomoci Ti může spolužák nebo zadání úkolů z 12. týdne domácího studia</a:t>
            </a:r>
          </a:p>
          <a:p>
            <a:r>
              <a:rPr lang="cs-CZ" dirty="0" smtClean="0"/>
              <a:t>Najdi si 3 spolužáky a zahrajte si na interaktivní tabuli AZ Kvíz – budete hrát 2 na 2.</a:t>
            </a:r>
          </a:p>
          <a:p>
            <a:r>
              <a:rPr lang="cs-CZ" dirty="0" smtClean="0"/>
              <a:t> Vypracuj pracovní list.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3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346</TotalTime>
  <Words>785</Words>
  <Application>Microsoft Office PowerPoint</Application>
  <PresentationFormat>Širokoúhlá obrazovka</PresentationFormat>
  <Paragraphs>72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Školní předměty 16×9</vt:lpstr>
      <vt:lpstr>měsíční plán matematika – cca 14 hodin matematiky  ZÁŘÍ 2020</vt:lpstr>
      <vt:lpstr>Co v tomto týdnu budeš plnit:</vt:lpstr>
      <vt:lpstr>VSTUPNÍ TEST – napiš si doma nebo ve škole</vt:lpstr>
      <vt:lpstr>DESETINNÁ ČÍSLA</vt:lpstr>
      <vt:lpstr>ÚHEL</vt:lpstr>
      <vt:lpstr>KRYCHLE A KVÁDR</vt:lpstr>
      <vt:lpstr>DĚLITELNOST PŘIROZENÝCH ČÍSEL</vt:lpstr>
      <vt:lpstr>OSOVÁ A STŘEDOVÁ SOUMĚRNOST</vt:lpstr>
      <vt:lpstr>TROJÚHELNÍK</vt:lpstr>
      <vt:lpstr>ZÁVĚREČNÝ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měsíční plán matematika  ZÁŘÍ 2020</dc:title>
  <dc:creator>Pařízková Ivana</dc:creator>
  <cp:lastModifiedBy>Pařízková Ivana</cp:lastModifiedBy>
  <cp:revision>22</cp:revision>
  <cp:lastPrinted>2020-09-07T07:47:10Z</cp:lastPrinted>
  <dcterms:created xsi:type="dcterms:W3CDTF">2020-08-27T09:30:41Z</dcterms:created>
  <dcterms:modified xsi:type="dcterms:W3CDTF">2020-09-07T08:03:06Z</dcterms:modified>
</cp:coreProperties>
</file>