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12192000" cy="6858000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8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92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1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6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549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14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5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2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01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67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73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F597C59-39B9-43D0-9EA9-BA1EF3C3EB09}" type="datetimeFigureOut">
              <a:rPr lang="cs-CZ" smtClean="0"/>
              <a:t>03.09.2020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7323B24-8C28-43C4-9C7D-93D43B1B7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65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ord-ot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skunratice.cz/aktivity/krouzky-svc-dum-u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skunratice.cz/zaci/tridy/6-b/novinky/vitame-vas-sestaci.89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skunratice.cz/web/dokumenty-a-formula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Třídní schůzky 6.A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3.9.2020</a:t>
            </a:r>
          </a:p>
        </p:txBody>
      </p:sp>
    </p:spTree>
    <p:extLst>
      <p:ext uri="{BB962C8B-B14F-4D97-AF65-F5344CB8AC3E}">
        <p14:creationId xmlns:p14="http://schemas.microsoft.com/office/powerpoint/2010/main" val="266374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Úhrada zahrnuje pomůcky a služby, na které stát nepřispívá: </a:t>
            </a:r>
          </a:p>
          <a:p>
            <a:pPr lvl="1"/>
            <a:r>
              <a:rPr lang="cs-CZ" sz="3200" dirty="0"/>
              <a:t>Pracovní sešity, portfolia, žákovské diáře, připojení na internet, správu sítě, kopírování, materiál na VV, kancelářské potřeby na výuku</a:t>
            </a:r>
          </a:p>
          <a:p>
            <a:pPr lvl="1"/>
            <a:r>
              <a:rPr lang="cs-CZ" sz="3200" dirty="0"/>
              <a:t>Příspěvek do třídních fondů</a:t>
            </a:r>
          </a:p>
          <a:p>
            <a:pPr lvl="1"/>
            <a:r>
              <a:rPr lang="cs-CZ" sz="3200" dirty="0"/>
              <a:t>DOBROVOLNÝ příspěvek na spolek Patron (300,- Kč)</a:t>
            </a:r>
          </a:p>
        </p:txBody>
      </p:sp>
    </p:spTree>
    <p:extLst>
      <p:ext uri="{BB962C8B-B14F-4D97-AF65-F5344CB8AC3E}">
        <p14:creationId xmlns:p14="http://schemas.microsoft.com/office/powerpoint/2010/main" val="2890151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Třídní akce: Adaptační 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Pondělí 7.9. odjezd 13:00, předtím výuka ve škole – Den třídy</a:t>
            </a:r>
          </a:p>
          <a:p>
            <a:r>
              <a:rPr lang="cs-CZ" sz="3600" dirty="0"/>
              <a:t>Pátek 11.9. návrat cca 18:30 – včas potvrdíme na webu</a:t>
            </a:r>
          </a:p>
          <a:p>
            <a:r>
              <a:rPr lang="cs-CZ" sz="3600" dirty="0"/>
              <a:t>Program zajišťují lektoři </a:t>
            </a:r>
            <a:r>
              <a:rPr lang="cs-CZ" sz="3600" dirty="0">
                <a:hlinkClick r:id="rId2"/>
              </a:rPr>
              <a:t>Akord OT</a:t>
            </a:r>
            <a:r>
              <a:rPr lang="cs-CZ" sz="3600" dirty="0"/>
              <a:t>, školní poradenské pracoviště a třídní učitelé</a:t>
            </a:r>
          </a:p>
          <a:p>
            <a:r>
              <a:rPr lang="cs-CZ" sz="3600" dirty="0"/>
              <a:t>Program zaměřený na posílení kolektivu, rozvoj skupinové dynamiky, poznání spolužáků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8116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Třídní akce: Plavecký 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Červen 2021 v rámci týdne sportů</a:t>
            </a:r>
          </a:p>
          <a:p>
            <a:r>
              <a:rPr lang="cs-CZ" sz="4000" dirty="0"/>
              <a:t>Tradiční akce – povinná výuka plavání v jednom týdnu + výlety, aktivity…</a:t>
            </a:r>
          </a:p>
        </p:txBody>
      </p:sp>
    </p:spTree>
    <p:extLst>
      <p:ext uri="{BB962C8B-B14F-4D97-AF65-F5344CB8AC3E}">
        <p14:creationId xmlns:p14="http://schemas.microsoft.com/office/powerpoint/2010/main" val="842096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Číslo účtu: 2016970000/6000</a:t>
            </a:r>
          </a:p>
          <a:p>
            <a:r>
              <a:rPr lang="cs-CZ" sz="3600" dirty="0"/>
              <a:t>Specifický symbol: číslo akce</a:t>
            </a:r>
          </a:p>
          <a:p>
            <a:r>
              <a:rPr lang="cs-CZ" sz="3600" dirty="0"/>
              <a:t>Variabilní symbol: v pátek 4.9.</a:t>
            </a:r>
          </a:p>
        </p:txBody>
      </p:sp>
    </p:spTree>
    <p:extLst>
      <p:ext uri="{BB962C8B-B14F-4D97-AF65-F5344CB8AC3E}">
        <p14:creationId xmlns:p14="http://schemas.microsoft.com/office/powerpoint/2010/main" val="81775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klub a školní studijní centrum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Školní klub</a:t>
            </a:r>
          </a:p>
          <a:p>
            <a:pPr lvl="1"/>
            <a:r>
              <a:rPr lang="cs-CZ" sz="2800" dirty="0"/>
              <a:t>Možno navštěvovat na základě přihlášky</a:t>
            </a:r>
          </a:p>
          <a:p>
            <a:pPr lvl="1"/>
            <a:r>
              <a:rPr lang="cs-CZ" sz="2800" dirty="0"/>
              <a:t>Vedoucí Věra Hrušková</a:t>
            </a:r>
          </a:p>
          <a:p>
            <a:pPr lvl="1"/>
            <a:r>
              <a:rPr lang="cs-CZ" sz="2800" dirty="0"/>
              <a:t>Denně 12:00 – 18:00</a:t>
            </a:r>
          </a:p>
          <a:p>
            <a:r>
              <a:rPr lang="cs-CZ" sz="2800" dirty="0"/>
              <a:t>Studijní centrum – studovna a knihovna</a:t>
            </a:r>
          </a:p>
          <a:p>
            <a:pPr lvl="1"/>
            <a:r>
              <a:rPr lang="cs-CZ" sz="2800" dirty="0"/>
              <a:t>Možno navštěvovat volně – doučování, samostudium, odpočinek…</a:t>
            </a:r>
          </a:p>
          <a:p>
            <a:pPr lvl="1"/>
            <a:r>
              <a:rPr lang="cs-CZ" sz="2800" dirty="0"/>
              <a:t>Vedoucí Ing. Jitka Závodná, Mgr. Tereza Doudová</a:t>
            </a:r>
          </a:p>
          <a:p>
            <a:pPr lvl="1"/>
            <a:r>
              <a:rPr lang="cs-CZ" sz="2800" dirty="0"/>
              <a:t>Denně do 16:00, aktuální </a:t>
            </a:r>
            <a:r>
              <a:rPr lang="cs-CZ" sz="2800" dirty="0" err="1"/>
              <a:t>info</a:t>
            </a:r>
            <a:r>
              <a:rPr lang="cs-CZ" sz="2800" dirty="0"/>
              <a:t> k otevírací době na webu</a:t>
            </a:r>
          </a:p>
        </p:txBody>
      </p:sp>
    </p:spTree>
    <p:extLst>
      <p:ext uri="{BB962C8B-B14F-4D97-AF65-F5344CB8AC3E}">
        <p14:creationId xmlns:p14="http://schemas.microsoft.com/office/powerpoint/2010/main" val="2081482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Kroužky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Nabídka kroužků SVČ a DŮM UM na webu školy – </a:t>
            </a:r>
            <a:r>
              <a:rPr lang="cs-CZ" sz="3200" dirty="0">
                <a:hlinkClick r:id="rId2"/>
              </a:rPr>
              <a:t>fialová sekce</a:t>
            </a:r>
            <a:endParaRPr lang="cs-CZ" sz="3200" dirty="0"/>
          </a:p>
          <a:p>
            <a:r>
              <a:rPr lang="cs-CZ" sz="3200" dirty="0"/>
              <a:t>Vedoucí DDM Renata </a:t>
            </a:r>
            <a:r>
              <a:rPr lang="cs-CZ" sz="3200" dirty="0" err="1"/>
              <a:t>Linhová</a:t>
            </a:r>
            <a:endParaRPr lang="cs-CZ" sz="3200" dirty="0"/>
          </a:p>
          <a:p>
            <a:r>
              <a:rPr lang="cs-CZ" sz="3200" dirty="0"/>
              <a:t>Platby předem na účet DDM</a:t>
            </a:r>
          </a:p>
        </p:txBody>
      </p:sp>
    </p:spTree>
    <p:extLst>
      <p:ext uri="{BB962C8B-B14F-4D97-AF65-F5344CB8AC3E}">
        <p14:creationId xmlns:p14="http://schemas.microsoft.com/office/powerpoint/2010/main" val="3906302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Vstup od 7:40 hlavním vchodem – měření teploty + dezinfekce</a:t>
            </a:r>
          </a:p>
          <a:p>
            <a:r>
              <a:rPr lang="cs-CZ" sz="3600" dirty="0"/>
              <a:t>Hlavní vchod se uzavírá v 17:00, poté zadním vchodem u sportovní haly</a:t>
            </a:r>
          </a:p>
        </p:txBody>
      </p:sp>
    </p:spTree>
    <p:extLst>
      <p:ext uri="{BB962C8B-B14F-4D97-AF65-F5344CB8AC3E}">
        <p14:creationId xmlns:p14="http://schemas.microsoft.com/office/powerpoint/2010/main" val="121991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Všechny důležité informace na stránce třídy (nechceme vás zahlcovat e-maily)</a:t>
            </a:r>
          </a:p>
          <a:p>
            <a:r>
              <a:rPr lang="cs-CZ" sz="3600" dirty="0"/>
              <a:t>Nová kategorie – Týdenní plány</a:t>
            </a:r>
          </a:p>
        </p:txBody>
      </p:sp>
    </p:spTree>
    <p:extLst>
      <p:ext uri="{BB962C8B-B14F-4D97-AF65-F5344CB8AC3E}">
        <p14:creationId xmlns:p14="http://schemas.microsoft.com/office/powerpoint/2010/main" val="1688069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 Online, Microsoft </a:t>
            </a:r>
            <a:r>
              <a:rPr lang="cs-CZ" dirty="0" err="1"/>
              <a:t>Teams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Možnost sloučit účty pro rodiče sourozenců – kontaktujte IT správce Radka Ivanova</a:t>
            </a:r>
          </a:p>
          <a:p>
            <a:r>
              <a:rPr lang="cs-CZ" sz="3200" dirty="0"/>
              <a:t>Budeme aktivně používat MS </a:t>
            </a:r>
            <a:r>
              <a:rPr lang="cs-CZ" sz="3200" dirty="0" err="1"/>
              <a:t>Teams</a:t>
            </a:r>
            <a:r>
              <a:rPr lang="cs-CZ" sz="3200" dirty="0"/>
              <a:t> – rodiče přistupují přes účty žáků</a:t>
            </a:r>
          </a:p>
          <a:p>
            <a:pPr lvl="1"/>
            <a:r>
              <a:rPr lang="cs-CZ" sz="3200" dirty="0"/>
              <a:t>Pokud nefungují přístupové údaje, opět kontaktujte Radka Ivanova</a:t>
            </a:r>
          </a:p>
          <a:p>
            <a:r>
              <a:rPr lang="cs-CZ" sz="3200" dirty="0"/>
              <a:t>Test spojení proběhne na adaptačním kurzu </a:t>
            </a:r>
            <a:r>
              <a:rPr lang="cs-CZ" sz="3200" dirty="0">
                <a:sym typeface="Wingdings" panose="05000000000000000000" pitchFamily="2" charset="2"/>
              </a:rPr>
              <a:t>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6543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poradenské pracoviště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Školní psycholožka: PhDr. Kateřina Fořtová</a:t>
            </a:r>
          </a:p>
          <a:p>
            <a:r>
              <a:rPr lang="cs-CZ" sz="3200" dirty="0"/>
              <a:t>Speciální pedagožky: Mgr. Olga Drbalová, Mgr. Simona Křižáková</a:t>
            </a:r>
          </a:p>
          <a:p>
            <a:r>
              <a:rPr lang="cs-CZ" sz="3200" dirty="0"/>
              <a:t>Výchovná poradkyně: Mgr. Eva </a:t>
            </a:r>
            <a:r>
              <a:rPr lang="cs-CZ" sz="3200" dirty="0" err="1"/>
              <a:t>Hilčerová</a:t>
            </a:r>
            <a:endParaRPr lang="cs-CZ" sz="3200" dirty="0"/>
          </a:p>
          <a:p>
            <a:r>
              <a:rPr lang="cs-CZ" sz="3200" dirty="0"/>
              <a:t>Školní metodička prevence: Mgr. Kateřina </a:t>
            </a:r>
            <a:r>
              <a:rPr lang="cs-CZ" sz="3200" dirty="0" err="1"/>
              <a:t>Círová</a:t>
            </a:r>
            <a:r>
              <a:rPr lang="cs-CZ" sz="3200" dirty="0"/>
              <a:t>, </a:t>
            </a:r>
            <a:r>
              <a:rPr lang="cs-CZ" sz="3200" dirty="0" err="1"/>
              <a:t>DiS</a:t>
            </a:r>
            <a:r>
              <a:rPr lang="cs-CZ" sz="3200" dirty="0"/>
              <a:t>.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7958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Důležité akce v prvním pololetí</a:t>
            </a:r>
          </a:p>
          <a:p>
            <a:r>
              <a:rPr lang="cs-CZ" sz="3600" dirty="0"/>
              <a:t>Uloženo na našem webu v uvítacím příspěvku: </a:t>
            </a:r>
            <a:r>
              <a:rPr lang="cs-CZ" sz="3600" dirty="0">
                <a:hlinkClick r:id="rId2"/>
              </a:rPr>
              <a:t>https://www.zskunratice.cz/zaci/tridy/6-b/novinky/vitame-vas-sestaci.8983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4009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body ze školního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(Ne)používání mobilů ve škole</a:t>
            </a:r>
          </a:p>
          <a:p>
            <a:r>
              <a:rPr lang="cs-CZ" sz="3200" dirty="0"/>
              <a:t>Omlouvání absencí – do druhého dne elektronicky, poté </a:t>
            </a:r>
            <a:r>
              <a:rPr lang="cs-CZ" sz="3200" b="1" dirty="0"/>
              <a:t>také </a:t>
            </a:r>
            <a:r>
              <a:rPr lang="cs-CZ" sz="3200" dirty="0"/>
              <a:t>ve školní knížce</a:t>
            </a:r>
          </a:p>
          <a:p>
            <a:r>
              <a:rPr lang="cs-CZ" sz="3200" dirty="0"/>
              <a:t>Uvolňování z výuky, TV… viz formuláře na webu: </a:t>
            </a:r>
            <a:r>
              <a:rPr lang="cs-CZ" sz="3200" dirty="0">
                <a:hlinkClick r:id="rId2"/>
              </a:rPr>
              <a:t>https://www.zskunratice.cz/web/dokumenty-a-formulare</a:t>
            </a:r>
            <a:r>
              <a:rPr lang="cs-CZ" sz="3200" dirty="0"/>
              <a:t> </a:t>
            </a:r>
          </a:p>
          <a:p>
            <a:r>
              <a:rPr lang="cs-CZ" sz="3200" dirty="0"/>
              <a:t>Školní diář + školní knížka = „úřední doklad“, ztráta = ředitelská důtka </a:t>
            </a:r>
            <a:r>
              <a:rPr lang="cs-CZ" sz="3200" dirty="0">
                <a:sym typeface="Wingdings" panose="05000000000000000000" pitchFamily="2" charset="2"/>
              </a:rPr>
              <a:t>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2514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Známkování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Na začátku roku nebudeme primárně známkovat</a:t>
            </a:r>
          </a:p>
          <a:p>
            <a:r>
              <a:rPr lang="cs-CZ" sz="3600" dirty="0"/>
              <a:t>Chceme zjistit, kde kdo jsme a sladit se po složitém období…</a:t>
            </a:r>
          </a:p>
          <a:p>
            <a:r>
              <a:rPr lang="cs-CZ" sz="3600" dirty="0"/>
              <a:t>Sledujte sdělení od učitelů ve školní knížce / </a:t>
            </a:r>
            <a:r>
              <a:rPr lang="cs-CZ" sz="3600" dirty="0" err="1"/>
              <a:t>ŠkoleOnline</a:t>
            </a:r>
            <a:endParaRPr lang="cs-CZ" sz="3600" dirty="0"/>
          </a:p>
          <a:p>
            <a:r>
              <a:rPr lang="cs-CZ" sz="3600" dirty="0"/>
              <a:t>Pravidla pro hodnocení budou v tomto pololetí tolerantnější</a:t>
            </a:r>
          </a:p>
        </p:txBody>
      </p:sp>
    </p:spTree>
    <p:extLst>
      <p:ext uri="{BB962C8B-B14F-4D97-AF65-F5344CB8AC3E}">
        <p14:creationId xmlns:p14="http://schemas.microsoft.com/office/powerpoint/2010/main" val="408806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a hygienická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Nevjíždějte na parkoviště školy – je určeno pouze zaměstnancům školy a handicapovaným. Jde o bezpečnost vašich dětí. </a:t>
            </a:r>
          </a:p>
          <a:p>
            <a:r>
              <a:rPr lang="cs-CZ" sz="2800" dirty="0"/>
              <a:t>Rodiče nevstupují do budovy školy</a:t>
            </a:r>
          </a:p>
          <a:p>
            <a:pPr lvl="1"/>
            <a:r>
              <a:rPr lang="cs-CZ" sz="2800" dirty="0"/>
              <a:t>Platí i pro šatny a jídelnu</a:t>
            </a:r>
          </a:p>
          <a:p>
            <a:pPr lvl="1"/>
            <a:r>
              <a:rPr lang="cs-CZ" sz="2800" dirty="0"/>
              <a:t>Individuální setkání s učiteli – MS </a:t>
            </a:r>
            <a:r>
              <a:rPr lang="cs-CZ" sz="2800" dirty="0" err="1"/>
              <a:t>Teams</a:t>
            </a:r>
            <a:r>
              <a:rPr lang="cs-CZ" sz="2800" dirty="0"/>
              <a:t> nebo vyzvednutí na recepci</a:t>
            </a:r>
          </a:p>
          <a:p>
            <a:r>
              <a:rPr lang="cs-CZ" sz="2800" dirty="0"/>
              <a:t>První dva týdny z nařízení ředitele školy nosíme roušky ve společných prostorách</a:t>
            </a:r>
          </a:p>
        </p:txBody>
      </p:sp>
    </p:spTree>
    <p:extLst>
      <p:ext uri="{BB962C8B-B14F-4D97-AF65-F5344CB8AC3E}">
        <p14:creationId xmlns:p14="http://schemas.microsoft.com/office/powerpoint/2010/main" val="211177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 – nové předměty, noví učitelé…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Český jazyk: Bc. Tom </a:t>
            </a:r>
            <a:r>
              <a:rPr lang="cs-CZ" dirty="0" err="1"/>
              <a:t>Tychtl</a:t>
            </a:r>
            <a:endParaRPr lang="cs-CZ" dirty="0"/>
          </a:p>
          <a:p>
            <a:r>
              <a:rPr lang="cs-CZ" dirty="0"/>
              <a:t>Matematika: Mgr. Anežka </a:t>
            </a:r>
            <a:r>
              <a:rPr lang="cs-CZ" dirty="0" err="1"/>
              <a:t>Peregrinová</a:t>
            </a:r>
            <a:r>
              <a:rPr lang="cs-CZ" dirty="0"/>
              <a:t>, Mgr. Marie Nováková</a:t>
            </a:r>
          </a:p>
          <a:p>
            <a:r>
              <a:rPr lang="cs-CZ" dirty="0"/>
              <a:t>Anglický jazyk: Mgr. Lenka </a:t>
            </a:r>
            <a:r>
              <a:rPr lang="cs-CZ" dirty="0" err="1"/>
              <a:t>Kmeťová</a:t>
            </a:r>
            <a:r>
              <a:rPr lang="cs-CZ" dirty="0"/>
              <a:t>, Mgr. Aleš Kolář</a:t>
            </a:r>
          </a:p>
          <a:p>
            <a:r>
              <a:rPr lang="cs-CZ" dirty="0"/>
              <a:t>Fyzika: Mgr. Jana </a:t>
            </a:r>
            <a:r>
              <a:rPr lang="cs-CZ" dirty="0" err="1"/>
              <a:t>Kerzelová</a:t>
            </a:r>
            <a:endParaRPr lang="cs-CZ" dirty="0"/>
          </a:p>
          <a:p>
            <a:r>
              <a:rPr lang="cs-CZ" dirty="0"/>
              <a:t>Zeměpis: Mgr. Jan Mazůrek</a:t>
            </a:r>
          </a:p>
          <a:p>
            <a:r>
              <a:rPr lang="cs-CZ" dirty="0"/>
              <a:t>Přírodopis: Mgr. Helena Staňková</a:t>
            </a:r>
          </a:p>
          <a:p>
            <a:r>
              <a:rPr lang="cs-CZ" dirty="0"/>
              <a:t>Dějepis: Bc. Ondřej Nejedlý</a:t>
            </a:r>
          </a:p>
          <a:p>
            <a:r>
              <a:rPr lang="cs-CZ" dirty="0"/>
              <a:t>Informatika: </a:t>
            </a:r>
          </a:p>
          <a:p>
            <a:pPr lvl="1"/>
            <a:r>
              <a:rPr lang="cs-CZ" dirty="0"/>
              <a:t>Informatika - Mgr. Jakub Svatoš, Tomáš Titěra </a:t>
            </a:r>
            <a:r>
              <a:rPr lang="cs-CZ" dirty="0" err="1"/>
              <a:t>BSc</a:t>
            </a:r>
            <a:endParaRPr lang="cs-CZ" dirty="0"/>
          </a:p>
          <a:p>
            <a:pPr lvl="1"/>
            <a:r>
              <a:rPr lang="cs-CZ" dirty="0"/>
              <a:t>Psaní všemi deseti - Ing. Gabriela Nováková</a:t>
            </a:r>
          </a:p>
        </p:txBody>
      </p:sp>
    </p:spTree>
    <p:extLst>
      <p:ext uri="{BB962C8B-B14F-4D97-AF65-F5344CB8AC3E}">
        <p14:creationId xmlns:p14="http://schemas.microsoft.com/office/powerpoint/2010/main" val="131628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 – nové předměty, noví učitelé…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Výchova k občanství a zdraví: Bc. Ondřej Nejedlý</a:t>
            </a:r>
          </a:p>
          <a:p>
            <a:r>
              <a:rPr lang="cs-CZ" dirty="0"/>
              <a:t>Svět práce – pěstitelství: Mgr. Ing. Vít Beran</a:t>
            </a:r>
          </a:p>
          <a:p>
            <a:r>
              <a:rPr lang="cs-CZ" dirty="0"/>
              <a:t>Svět práce – technické činnosti: Mgr. Jan Mazůrek</a:t>
            </a:r>
          </a:p>
          <a:p>
            <a:r>
              <a:rPr lang="cs-CZ" dirty="0"/>
              <a:t>Dramatická výchova: </a:t>
            </a:r>
            <a:r>
              <a:rPr lang="cs-CZ" dirty="0" err="1"/>
              <a:t>MgA</a:t>
            </a:r>
            <a:r>
              <a:rPr lang="cs-CZ" dirty="0"/>
              <a:t>. Bc. Olga Králová</a:t>
            </a:r>
          </a:p>
          <a:p>
            <a:r>
              <a:rPr lang="cs-CZ" dirty="0"/>
              <a:t>Tělesná výchova: </a:t>
            </a:r>
          </a:p>
          <a:p>
            <a:pPr lvl="1"/>
            <a:r>
              <a:rPr lang="cs-CZ" dirty="0"/>
              <a:t>dívky – Mgr. Petra </a:t>
            </a:r>
            <a:r>
              <a:rPr lang="cs-CZ" dirty="0" err="1"/>
              <a:t>Kolkusová</a:t>
            </a:r>
            <a:r>
              <a:rPr lang="cs-CZ" dirty="0"/>
              <a:t> Diblíková</a:t>
            </a:r>
          </a:p>
          <a:p>
            <a:pPr lvl="1"/>
            <a:r>
              <a:rPr lang="cs-CZ" dirty="0"/>
              <a:t>chlapci – Mgr. Martin Skýva</a:t>
            </a:r>
          </a:p>
          <a:p>
            <a:r>
              <a:rPr lang="cs-CZ" dirty="0"/>
              <a:t>Výtvarná výchova: Mgr. Kateřina </a:t>
            </a:r>
            <a:r>
              <a:rPr lang="cs-CZ" dirty="0" err="1"/>
              <a:t>Círová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</a:t>
            </a:r>
          </a:p>
          <a:p>
            <a:r>
              <a:rPr lang="cs-CZ" dirty="0"/>
              <a:t>Hudební výchova: Bc. Tomáš </a:t>
            </a:r>
            <a:r>
              <a:rPr lang="cs-CZ" dirty="0" err="1"/>
              <a:t>Stanček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83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 – nové předměty, noví učitelé…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Definitivní verzi rozvrhu naleznete již brzy ve </a:t>
            </a:r>
            <a:r>
              <a:rPr lang="cs-CZ" sz="3600" dirty="0" err="1"/>
              <a:t>ŠkoleOnline</a:t>
            </a:r>
            <a:endParaRPr lang="cs-CZ" sz="3600" dirty="0"/>
          </a:p>
          <a:p>
            <a:r>
              <a:rPr lang="cs-CZ" sz="3600" dirty="0"/>
              <a:t>Jsou možné ještě drobné změny – jistě bude definitivně uzavřeno před návratem z adaptačního kurzu</a:t>
            </a:r>
          </a:p>
          <a:p>
            <a:r>
              <a:rPr lang="cs-CZ" sz="3600" dirty="0"/>
              <a:t>Časy konce výuky v jednotlivé dny se již měnit nebudou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5618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– prosíme o rychlé (do)odevzdání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Přihláška na adaptační kurz</a:t>
            </a:r>
          </a:p>
          <a:p>
            <a:r>
              <a:rPr lang="cs-CZ" sz="3600" b="1" dirty="0"/>
              <a:t>Posudek o zdravotní způsobilosti</a:t>
            </a:r>
          </a:p>
          <a:p>
            <a:r>
              <a:rPr lang="cs-CZ" sz="3600" dirty="0"/>
              <a:t>Karta žáka – úpravy?</a:t>
            </a:r>
          </a:p>
          <a:p>
            <a:r>
              <a:rPr lang="cs-CZ" sz="3600" dirty="0"/>
              <a:t>GDPR – souhlas</a:t>
            </a:r>
          </a:p>
          <a:p>
            <a:r>
              <a:rPr lang="cs-CZ" sz="3600" dirty="0"/>
              <a:t>Souhlas s volnými hodinami</a:t>
            </a:r>
          </a:p>
          <a:p>
            <a:r>
              <a:rPr lang="cs-CZ" sz="3600" dirty="0"/>
              <a:t>Přihláška do školního klubu</a:t>
            </a:r>
          </a:p>
        </p:txBody>
      </p:sp>
    </p:spTree>
    <p:extLst>
      <p:ext uri="{BB962C8B-B14F-4D97-AF65-F5344CB8AC3E}">
        <p14:creationId xmlns:p14="http://schemas.microsoft.com/office/powerpoint/2010/main" val="3551726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944</TotalTime>
  <Words>790</Words>
  <Application>Microsoft Office PowerPoint</Application>
  <PresentationFormat>Širokoúhlá obrazovka</PresentationFormat>
  <Paragraphs>99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Corbel</vt:lpstr>
      <vt:lpstr>Wingdings</vt:lpstr>
      <vt:lpstr>Pruhy</vt:lpstr>
      <vt:lpstr>Třídní schůzky 6.A</vt:lpstr>
      <vt:lpstr>Kalendárium</vt:lpstr>
      <vt:lpstr>Důležité body ze školního řádu</vt:lpstr>
      <vt:lpstr>Známkování</vt:lpstr>
      <vt:lpstr>Bezpečnostní a hygienická opatření</vt:lpstr>
      <vt:lpstr>Rozvrh – nové předměty, noví učitelé…</vt:lpstr>
      <vt:lpstr>Rozvrh – nové předměty, noví učitelé…</vt:lpstr>
      <vt:lpstr>Rozvrh – nové předměty, noví učitelé…</vt:lpstr>
      <vt:lpstr>Dokumenty – prosíme o rychlé (do)odevzdání</vt:lpstr>
      <vt:lpstr>Školní fond</vt:lpstr>
      <vt:lpstr>Třídní akce: Adaptační kurz</vt:lpstr>
      <vt:lpstr>Třídní akce: Plavecký kurz</vt:lpstr>
      <vt:lpstr>Školní platby</vt:lpstr>
      <vt:lpstr>Školní klub a školní studijní centrum</vt:lpstr>
      <vt:lpstr>Kroužky</vt:lpstr>
      <vt:lpstr>Provoz školy</vt:lpstr>
      <vt:lpstr>Web školy</vt:lpstr>
      <vt:lpstr>Škola Online, Microsoft Teams</vt:lpstr>
      <vt:lpstr>Školní poradenské pracoviště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Třídní schůzky 6.B</dc:title>
  <dc:creator>ucitel</dc:creator>
  <cp:lastModifiedBy>Olga Králová</cp:lastModifiedBy>
  <cp:revision>10</cp:revision>
  <cp:lastPrinted>2020-09-03T14:53:23Z</cp:lastPrinted>
  <dcterms:created xsi:type="dcterms:W3CDTF">2020-09-02T14:01:10Z</dcterms:created>
  <dcterms:modified xsi:type="dcterms:W3CDTF">2020-09-04T05:39:46Z</dcterms:modified>
</cp:coreProperties>
</file>