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60" r:id="rId4"/>
  </p:sldMasterIdLst>
  <p:notesMasterIdLst>
    <p:notesMasterId r:id="rId12"/>
  </p:notesMasterIdLst>
  <p:handoutMasterIdLst>
    <p:handoutMasterId r:id="rId13"/>
  </p:handoutMasterIdLst>
  <p:sldIdLst>
    <p:sldId id="264" r:id="rId5"/>
    <p:sldId id="269" r:id="rId6"/>
    <p:sldId id="270" r:id="rId7"/>
    <p:sldId id="280" r:id="rId8"/>
    <p:sldId id="281" r:id="rId9"/>
    <p:sldId id="274" r:id="rId10"/>
    <p:sldId id="282" r:id="rId11"/>
  </p:sldIdLst>
  <p:sldSz cx="12188825" cy="6858000"/>
  <p:notesSz cx="6858000" cy="9144000"/>
  <p:defaultTextStyle>
    <a:defPPr rtl="0">
      <a:defRPr lang="cs-cz"/>
    </a:defPPr>
    <a:lvl1pPr marL="0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1pPr>
    <a:lvl2pPr marL="609493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2pPr>
    <a:lvl3pPr marL="1218987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3pPr>
    <a:lvl4pPr marL="1828480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4pPr>
    <a:lvl5pPr marL="2437973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5pPr>
    <a:lvl6pPr marL="3047467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6pPr>
    <a:lvl7pPr marL="3656960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7pPr>
    <a:lvl8pPr marL="4266453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8pPr>
    <a:lvl9pPr marL="4875947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9" pos="3839" userDrawn="1">
          <p15:clr>
            <a:srgbClr val="A4A3A4"/>
          </p15:clr>
        </p15:guide>
        <p15:guide id="10" orient="horz" pos="216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69012ECD-51FC-41F1-AA8D-1B2483CD663E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00" autoAdjust="0"/>
    <p:restoredTop sz="94660"/>
  </p:normalViewPr>
  <p:slideViewPr>
    <p:cSldViewPr showGuides="1">
      <p:cViewPr varScale="1">
        <p:scale>
          <a:sx n="88" d="100"/>
          <a:sy n="88" d="100"/>
        </p:scale>
        <p:origin x="264" y="62"/>
      </p:cViewPr>
      <p:guideLst>
        <p:guide pos="3839"/>
        <p:guide orient="horz" pos="216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68" d="100"/>
          <a:sy n="68" d="100"/>
        </p:scale>
        <p:origin x="2802" y="66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handoutMaster" Target="handoutMasters/handoutMaster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viewProps" Target="viewProp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54D98DC-A4E5-4068-BD82-BC07E4685D04}" type="doc">
      <dgm:prSet loTypeId="urn:microsoft.com/office/officeart/2005/8/layout/defaul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cs-CZ"/>
        </a:p>
      </dgm:t>
    </dgm:pt>
    <dgm:pt modelId="{6AFCB309-4828-41CE-BF8C-2182A003608F}">
      <dgm:prSet phldrT="[Text]"/>
      <dgm:spPr/>
      <dgm:t>
        <a:bodyPr/>
        <a:lstStyle/>
        <a:p>
          <a:r>
            <a:rPr lang="cs-CZ" dirty="0" smtClean="0">
              <a:solidFill>
                <a:srgbClr val="FFFF00"/>
              </a:solidFill>
            </a:rPr>
            <a:t>1. TÝDEN</a:t>
          </a:r>
          <a:r>
            <a:rPr lang="cs-CZ" dirty="0" smtClean="0"/>
            <a:t>: prvočísla, </a:t>
          </a:r>
          <a:r>
            <a:rPr lang="cs-CZ" dirty="0" err="1" smtClean="0"/>
            <a:t>nsn</a:t>
          </a:r>
          <a:r>
            <a:rPr lang="cs-CZ" dirty="0" smtClean="0"/>
            <a:t>, NSD</a:t>
          </a:r>
          <a:endParaRPr lang="cs-CZ" dirty="0"/>
        </a:p>
      </dgm:t>
    </dgm:pt>
    <dgm:pt modelId="{A41EE79C-7C3D-4CA4-8351-A51E34997CF3}" type="parTrans" cxnId="{EB800217-B757-4607-80AA-3FEABC898261}">
      <dgm:prSet/>
      <dgm:spPr/>
      <dgm:t>
        <a:bodyPr/>
        <a:lstStyle/>
        <a:p>
          <a:endParaRPr lang="cs-CZ"/>
        </a:p>
      </dgm:t>
    </dgm:pt>
    <dgm:pt modelId="{7506DD1B-924A-43D3-8A42-C7DF7D1AE27F}" type="sibTrans" cxnId="{EB800217-B757-4607-80AA-3FEABC898261}">
      <dgm:prSet/>
      <dgm:spPr/>
      <dgm:t>
        <a:bodyPr/>
        <a:lstStyle/>
        <a:p>
          <a:endParaRPr lang="cs-CZ"/>
        </a:p>
      </dgm:t>
    </dgm:pt>
    <dgm:pt modelId="{C08DE711-8CE0-437A-8866-ADEFE501F87D}">
      <dgm:prSet phldrT="[Text]"/>
      <dgm:spPr/>
      <dgm:t>
        <a:bodyPr/>
        <a:lstStyle/>
        <a:p>
          <a:r>
            <a:rPr lang="cs-CZ" dirty="0" smtClean="0">
              <a:solidFill>
                <a:srgbClr val="FFFF00"/>
              </a:solidFill>
            </a:rPr>
            <a:t>2. TÝDEN</a:t>
          </a:r>
          <a:r>
            <a:rPr lang="cs-CZ" dirty="0" smtClean="0"/>
            <a:t>:</a:t>
          </a:r>
        </a:p>
        <a:p>
          <a:r>
            <a:rPr lang="cs-CZ" dirty="0" err="1" smtClean="0"/>
            <a:t>nsn</a:t>
          </a:r>
          <a:r>
            <a:rPr lang="cs-CZ" dirty="0" smtClean="0"/>
            <a:t>, NSD, rys</a:t>
          </a:r>
          <a:endParaRPr lang="cs-CZ" dirty="0"/>
        </a:p>
      </dgm:t>
    </dgm:pt>
    <dgm:pt modelId="{EB45DBD1-4490-47E0-A63A-C983FDACB8A4}" type="parTrans" cxnId="{3E9E04A2-B587-40BA-BB43-BE6CEAF2661D}">
      <dgm:prSet/>
      <dgm:spPr/>
      <dgm:t>
        <a:bodyPr/>
        <a:lstStyle/>
        <a:p>
          <a:endParaRPr lang="cs-CZ"/>
        </a:p>
      </dgm:t>
    </dgm:pt>
    <dgm:pt modelId="{6D1034E2-39B4-4670-B38C-E8836C9501C7}" type="sibTrans" cxnId="{3E9E04A2-B587-40BA-BB43-BE6CEAF2661D}">
      <dgm:prSet/>
      <dgm:spPr/>
      <dgm:t>
        <a:bodyPr/>
        <a:lstStyle/>
        <a:p>
          <a:endParaRPr lang="cs-CZ"/>
        </a:p>
      </dgm:t>
    </dgm:pt>
    <dgm:pt modelId="{E5498343-FCA9-4497-8C6F-EC882EB6F2C4}">
      <dgm:prSet phldrT="[Text]"/>
      <dgm:spPr/>
      <dgm:t>
        <a:bodyPr/>
        <a:lstStyle/>
        <a:p>
          <a:r>
            <a:rPr lang="cs-CZ" dirty="0" smtClean="0">
              <a:solidFill>
                <a:srgbClr val="FFFF00"/>
              </a:solidFill>
            </a:rPr>
            <a:t>3. TÝDEN</a:t>
          </a:r>
          <a:r>
            <a:rPr lang="cs-CZ" dirty="0" smtClean="0"/>
            <a:t>:</a:t>
          </a:r>
        </a:p>
        <a:p>
          <a:r>
            <a:rPr lang="cs-CZ" dirty="0" smtClean="0"/>
            <a:t>osová souměrnost a její vlastnosti, 4 objekty, rouška</a:t>
          </a:r>
          <a:endParaRPr lang="cs-CZ" dirty="0"/>
        </a:p>
      </dgm:t>
    </dgm:pt>
    <dgm:pt modelId="{B9DB34E8-4B52-434A-B569-6482677FC710}" type="parTrans" cxnId="{46E63EA2-6E15-41CF-88FB-5742AEF90F68}">
      <dgm:prSet/>
      <dgm:spPr/>
      <dgm:t>
        <a:bodyPr/>
        <a:lstStyle/>
        <a:p>
          <a:endParaRPr lang="cs-CZ"/>
        </a:p>
      </dgm:t>
    </dgm:pt>
    <dgm:pt modelId="{36E1870E-2E09-402F-98ED-B614B010FF38}" type="sibTrans" cxnId="{46E63EA2-6E15-41CF-88FB-5742AEF90F68}">
      <dgm:prSet/>
      <dgm:spPr/>
      <dgm:t>
        <a:bodyPr/>
        <a:lstStyle/>
        <a:p>
          <a:endParaRPr lang="cs-CZ"/>
        </a:p>
      </dgm:t>
    </dgm:pt>
    <dgm:pt modelId="{DA945794-418F-448C-8955-2EA142F78E45}">
      <dgm:prSet phldrT="[Text]"/>
      <dgm:spPr/>
      <dgm:t>
        <a:bodyPr/>
        <a:lstStyle/>
        <a:p>
          <a:r>
            <a:rPr lang="cs-CZ" dirty="0" smtClean="0">
              <a:solidFill>
                <a:srgbClr val="FFFF00"/>
              </a:solidFill>
            </a:rPr>
            <a:t>4. TÝDEN</a:t>
          </a:r>
          <a:r>
            <a:rPr lang="cs-CZ" dirty="0" smtClean="0"/>
            <a:t>:</a:t>
          </a:r>
        </a:p>
        <a:p>
          <a:r>
            <a:rPr lang="cs-CZ" dirty="0" smtClean="0"/>
            <a:t>DDÚ – </a:t>
          </a:r>
          <a:r>
            <a:rPr lang="cs-CZ" dirty="0" err="1" smtClean="0"/>
            <a:t>Level</a:t>
          </a:r>
          <a:r>
            <a:rPr lang="cs-CZ" dirty="0" smtClean="0"/>
            <a:t> 1, </a:t>
          </a:r>
          <a:r>
            <a:rPr lang="cs-CZ" dirty="0" err="1" smtClean="0"/>
            <a:t>Level</a:t>
          </a:r>
          <a:r>
            <a:rPr lang="cs-CZ" dirty="0" smtClean="0"/>
            <a:t> 2</a:t>
          </a:r>
          <a:endParaRPr lang="cs-CZ" dirty="0"/>
        </a:p>
      </dgm:t>
    </dgm:pt>
    <dgm:pt modelId="{6F42341C-8AB2-40BA-8230-C270857B831E}" type="parTrans" cxnId="{5D6B29CE-5064-4E02-8E15-85372B49D1C8}">
      <dgm:prSet/>
      <dgm:spPr/>
      <dgm:t>
        <a:bodyPr/>
        <a:lstStyle/>
        <a:p>
          <a:endParaRPr lang="cs-CZ"/>
        </a:p>
      </dgm:t>
    </dgm:pt>
    <dgm:pt modelId="{42428B44-5988-4556-93AF-90DD68F1ECAE}" type="sibTrans" cxnId="{5D6B29CE-5064-4E02-8E15-85372B49D1C8}">
      <dgm:prSet/>
      <dgm:spPr/>
      <dgm:t>
        <a:bodyPr/>
        <a:lstStyle/>
        <a:p>
          <a:endParaRPr lang="cs-CZ"/>
        </a:p>
      </dgm:t>
    </dgm:pt>
    <dgm:pt modelId="{18258432-EEF0-467F-92BB-456D18EBFB0C}">
      <dgm:prSet phldrT="[Text]"/>
      <dgm:spPr/>
      <dgm:t>
        <a:bodyPr/>
        <a:lstStyle/>
        <a:p>
          <a:r>
            <a:rPr lang="cs-CZ" dirty="0" smtClean="0">
              <a:solidFill>
                <a:srgbClr val="FFFF00"/>
              </a:solidFill>
            </a:rPr>
            <a:t>5. TÝDEN</a:t>
          </a:r>
          <a:r>
            <a:rPr lang="cs-CZ" dirty="0" smtClean="0"/>
            <a:t>:</a:t>
          </a:r>
        </a:p>
        <a:p>
          <a:r>
            <a:rPr lang="cs-CZ" smtClean="0"/>
            <a:t>osová </a:t>
          </a:r>
          <a:r>
            <a:rPr lang="cs-CZ" dirty="0" smtClean="0"/>
            <a:t>souměrnost: pojmy, osy souměrnosti čtverce, obdélníku a státního symbolu</a:t>
          </a:r>
          <a:endParaRPr lang="cs-CZ" dirty="0"/>
        </a:p>
      </dgm:t>
    </dgm:pt>
    <dgm:pt modelId="{69015AF9-3DA5-4DEE-9F73-703DB09F6163}" type="parTrans" cxnId="{A9E33808-C3B1-4D03-A9F2-1980153E007F}">
      <dgm:prSet/>
      <dgm:spPr/>
      <dgm:t>
        <a:bodyPr/>
        <a:lstStyle/>
        <a:p>
          <a:endParaRPr lang="cs-CZ"/>
        </a:p>
      </dgm:t>
    </dgm:pt>
    <dgm:pt modelId="{8D58409C-7579-46C9-B9E5-C7D79B4EC848}" type="sibTrans" cxnId="{A9E33808-C3B1-4D03-A9F2-1980153E007F}">
      <dgm:prSet/>
      <dgm:spPr/>
      <dgm:t>
        <a:bodyPr/>
        <a:lstStyle/>
        <a:p>
          <a:endParaRPr lang="cs-CZ"/>
        </a:p>
      </dgm:t>
    </dgm:pt>
    <dgm:pt modelId="{7A717963-BEC2-43C4-8597-7FB1A6620237}">
      <dgm:prSet phldrT="[Text]"/>
      <dgm:spPr/>
      <dgm:t>
        <a:bodyPr/>
        <a:lstStyle/>
        <a:p>
          <a:r>
            <a:rPr lang="cs-CZ" dirty="0" smtClean="0">
              <a:solidFill>
                <a:srgbClr val="FFFF00"/>
              </a:solidFill>
            </a:rPr>
            <a:t>6. TÝDEN</a:t>
          </a:r>
          <a:r>
            <a:rPr lang="cs-CZ" dirty="0" smtClean="0"/>
            <a:t>:</a:t>
          </a:r>
        </a:p>
        <a:p>
          <a:r>
            <a:rPr lang="cs-CZ" dirty="0" smtClean="0"/>
            <a:t>osová souměrnost: rýsování v osové souměrnosti, dělitelnost: slovní úlohy</a:t>
          </a:r>
          <a:endParaRPr lang="cs-CZ" dirty="0"/>
        </a:p>
      </dgm:t>
    </dgm:pt>
    <dgm:pt modelId="{2B8F8EEF-B879-4437-9195-71DF62A9637C}" type="parTrans" cxnId="{AA0F2743-28B9-4ECF-BBE5-373702F7F553}">
      <dgm:prSet/>
      <dgm:spPr/>
      <dgm:t>
        <a:bodyPr/>
        <a:lstStyle/>
        <a:p>
          <a:endParaRPr lang="cs-CZ"/>
        </a:p>
      </dgm:t>
    </dgm:pt>
    <dgm:pt modelId="{E46C521C-A65D-4835-B79D-13FC401CC770}" type="sibTrans" cxnId="{AA0F2743-28B9-4ECF-BBE5-373702F7F553}">
      <dgm:prSet/>
      <dgm:spPr/>
      <dgm:t>
        <a:bodyPr/>
        <a:lstStyle/>
        <a:p>
          <a:endParaRPr lang="cs-CZ"/>
        </a:p>
      </dgm:t>
    </dgm:pt>
    <dgm:pt modelId="{47AF0EDC-0B4E-4C0F-8855-78168EA9EA0C}" type="pres">
      <dgm:prSet presAssocID="{954D98DC-A4E5-4068-BD82-BC07E4685D04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cs-CZ"/>
        </a:p>
      </dgm:t>
    </dgm:pt>
    <dgm:pt modelId="{765922CF-9F1B-4CDA-8D91-653BFEA7DCD6}" type="pres">
      <dgm:prSet presAssocID="{6AFCB309-4828-41CE-BF8C-2182A003608F}" presName="node" presStyleLbl="node1" presStyleIdx="0" presStyleCnt="6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E4445C34-94D1-4384-AFFE-BAC9B2BAE0CB}" type="pres">
      <dgm:prSet presAssocID="{7506DD1B-924A-43D3-8A42-C7DF7D1AE27F}" presName="sibTrans" presStyleCnt="0"/>
      <dgm:spPr/>
    </dgm:pt>
    <dgm:pt modelId="{3E2EFABB-85BB-42A0-B86A-7CDB0F418002}" type="pres">
      <dgm:prSet presAssocID="{C08DE711-8CE0-437A-8866-ADEFE501F87D}" presName="node" presStyleLbl="node1" presStyleIdx="1" presStyleCnt="6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4899C230-2AEE-4010-80EA-B5F6EB92A1D9}" type="pres">
      <dgm:prSet presAssocID="{6D1034E2-39B4-4670-B38C-E8836C9501C7}" presName="sibTrans" presStyleCnt="0"/>
      <dgm:spPr/>
    </dgm:pt>
    <dgm:pt modelId="{7102275C-281F-40DD-BC69-EA0AC5DE15D8}" type="pres">
      <dgm:prSet presAssocID="{E5498343-FCA9-4497-8C6F-EC882EB6F2C4}" presName="node" presStyleLbl="node1" presStyleIdx="2" presStyleCnt="6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51884D28-BCEC-42F2-93EB-B8F67DA024FF}" type="pres">
      <dgm:prSet presAssocID="{36E1870E-2E09-402F-98ED-B614B010FF38}" presName="sibTrans" presStyleCnt="0"/>
      <dgm:spPr/>
    </dgm:pt>
    <dgm:pt modelId="{FE7F668F-2FD9-4F63-BA12-651584102346}" type="pres">
      <dgm:prSet presAssocID="{DA945794-418F-448C-8955-2EA142F78E45}" presName="node" presStyleLbl="node1" presStyleIdx="3" presStyleCnt="6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98915577-1B1B-41C4-88F3-91E7D243F4CA}" type="pres">
      <dgm:prSet presAssocID="{42428B44-5988-4556-93AF-90DD68F1ECAE}" presName="sibTrans" presStyleCnt="0"/>
      <dgm:spPr/>
    </dgm:pt>
    <dgm:pt modelId="{794D0803-2D90-4F9B-8477-0A13DA95AE71}" type="pres">
      <dgm:prSet presAssocID="{18258432-EEF0-467F-92BB-456D18EBFB0C}" presName="node" presStyleLbl="node1" presStyleIdx="4" presStyleCnt="6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EA583F82-E0CF-4179-8B86-47DB85902846}" type="pres">
      <dgm:prSet presAssocID="{8D58409C-7579-46C9-B9E5-C7D79B4EC848}" presName="sibTrans" presStyleCnt="0"/>
      <dgm:spPr/>
    </dgm:pt>
    <dgm:pt modelId="{17AA9906-3F7D-4F51-947F-A702EB197CF9}" type="pres">
      <dgm:prSet presAssocID="{7A717963-BEC2-43C4-8597-7FB1A6620237}" presName="node" presStyleLbl="node1" presStyleIdx="5" presStyleCnt="6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</dgm:ptLst>
  <dgm:cxnLst>
    <dgm:cxn modelId="{9C56C02D-2855-42EB-B49E-8B39DC38AF93}" type="presOf" srcId="{18258432-EEF0-467F-92BB-456D18EBFB0C}" destId="{794D0803-2D90-4F9B-8477-0A13DA95AE71}" srcOrd="0" destOrd="0" presId="urn:microsoft.com/office/officeart/2005/8/layout/default"/>
    <dgm:cxn modelId="{E4C3F930-E15E-4A3E-93D5-31472453F248}" type="presOf" srcId="{7A717963-BEC2-43C4-8597-7FB1A6620237}" destId="{17AA9906-3F7D-4F51-947F-A702EB197CF9}" srcOrd="0" destOrd="0" presId="urn:microsoft.com/office/officeart/2005/8/layout/default"/>
    <dgm:cxn modelId="{A9E33808-C3B1-4D03-A9F2-1980153E007F}" srcId="{954D98DC-A4E5-4068-BD82-BC07E4685D04}" destId="{18258432-EEF0-467F-92BB-456D18EBFB0C}" srcOrd="4" destOrd="0" parTransId="{69015AF9-3DA5-4DEE-9F73-703DB09F6163}" sibTransId="{8D58409C-7579-46C9-B9E5-C7D79B4EC848}"/>
    <dgm:cxn modelId="{46E63EA2-6E15-41CF-88FB-5742AEF90F68}" srcId="{954D98DC-A4E5-4068-BD82-BC07E4685D04}" destId="{E5498343-FCA9-4497-8C6F-EC882EB6F2C4}" srcOrd="2" destOrd="0" parTransId="{B9DB34E8-4B52-434A-B569-6482677FC710}" sibTransId="{36E1870E-2E09-402F-98ED-B614B010FF38}"/>
    <dgm:cxn modelId="{AA0F2743-28B9-4ECF-BBE5-373702F7F553}" srcId="{954D98DC-A4E5-4068-BD82-BC07E4685D04}" destId="{7A717963-BEC2-43C4-8597-7FB1A6620237}" srcOrd="5" destOrd="0" parTransId="{2B8F8EEF-B879-4437-9195-71DF62A9637C}" sibTransId="{E46C521C-A65D-4835-B79D-13FC401CC770}"/>
    <dgm:cxn modelId="{5D6B29CE-5064-4E02-8E15-85372B49D1C8}" srcId="{954D98DC-A4E5-4068-BD82-BC07E4685D04}" destId="{DA945794-418F-448C-8955-2EA142F78E45}" srcOrd="3" destOrd="0" parTransId="{6F42341C-8AB2-40BA-8230-C270857B831E}" sibTransId="{42428B44-5988-4556-93AF-90DD68F1ECAE}"/>
    <dgm:cxn modelId="{77DEBFFF-3DEB-4847-9A7B-36F2C3BD26E0}" type="presOf" srcId="{DA945794-418F-448C-8955-2EA142F78E45}" destId="{FE7F668F-2FD9-4F63-BA12-651584102346}" srcOrd="0" destOrd="0" presId="urn:microsoft.com/office/officeart/2005/8/layout/default"/>
    <dgm:cxn modelId="{C4553B25-9637-4E1F-AFFB-B7BF59EADEC2}" type="presOf" srcId="{C08DE711-8CE0-437A-8866-ADEFE501F87D}" destId="{3E2EFABB-85BB-42A0-B86A-7CDB0F418002}" srcOrd="0" destOrd="0" presId="urn:microsoft.com/office/officeart/2005/8/layout/default"/>
    <dgm:cxn modelId="{EB800217-B757-4607-80AA-3FEABC898261}" srcId="{954D98DC-A4E5-4068-BD82-BC07E4685D04}" destId="{6AFCB309-4828-41CE-BF8C-2182A003608F}" srcOrd="0" destOrd="0" parTransId="{A41EE79C-7C3D-4CA4-8351-A51E34997CF3}" sibTransId="{7506DD1B-924A-43D3-8A42-C7DF7D1AE27F}"/>
    <dgm:cxn modelId="{3170E4AB-B31F-498A-8F9A-BEE82903C79F}" type="presOf" srcId="{6AFCB309-4828-41CE-BF8C-2182A003608F}" destId="{765922CF-9F1B-4CDA-8D91-653BFEA7DCD6}" srcOrd="0" destOrd="0" presId="urn:microsoft.com/office/officeart/2005/8/layout/default"/>
    <dgm:cxn modelId="{0F88134B-B9D9-434B-AA57-434D9BFD51D0}" type="presOf" srcId="{E5498343-FCA9-4497-8C6F-EC882EB6F2C4}" destId="{7102275C-281F-40DD-BC69-EA0AC5DE15D8}" srcOrd="0" destOrd="0" presId="urn:microsoft.com/office/officeart/2005/8/layout/default"/>
    <dgm:cxn modelId="{8DA032BE-94ED-4948-B5FC-39E99BE21484}" type="presOf" srcId="{954D98DC-A4E5-4068-BD82-BC07E4685D04}" destId="{47AF0EDC-0B4E-4C0F-8855-78168EA9EA0C}" srcOrd="0" destOrd="0" presId="urn:microsoft.com/office/officeart/2005/8/layout/default"/>
    <dgm:cxn modelId="{3E9E04A2-B587-40BA-BB43-BE6CEAF2661D}" srcId="{954D98DC-A4E5-4068-BD82-BC07E4685D04}" destId="{C08DE711-8CE0-437A-8866-ADEFE501F87D}" srcOrd="1" destOrd="0" parTransId="{EB45DBD1-4490-47E0-A63A-C983FDACB8A4}" sibTransId="{6D1034E2-39B4-4670-B38C-E8836C9501C7}"/>
    <dgm:cxn modelId="{F1291B8E-4705-4B15-9D4E-CE3DEFAB7161}" type="presParOf" srcId="{47AF0EDC-0B4E-4C0F-8855-78168EA9EA0C}" destId="{765922CF-9F1B-4CDA-8D91-653BFEA7DCD6}" srcOrd="0" destOrd="0" presId="urn:microsoft.com/office/officeart/2005/8/layout/default"/>
    <dgm:cxn modelId="{3D0EA559-34F9-428E-BA35-A3146FF7765F}" type="presParOf" srcId="{47AF0EDC-0B4E-4C0F-8855-78168EA9EA0C}" destId="{E4445C34-94D1-4384-AFFE-BAC9B2BAE0CB}" srcOrd="1" destOrd="0" presId="urn:microsoft.com/office/officeart/2005/8/layout/default"/>
    <dgm:cxn modelId="{63F70304-7DC3-457B-9B8E-3179C0FD2DA9}" type="presParOf" srcId="{47AF0EDC-0B4E-4C0F-8855-78168EA9EA0C}" destId="{3E2EFABB-85BB-42A0-B86A-7CDB0F418002}" srcOrd="2" destOrd="0" presId="urn:microsoft.com/office/officeart/2005/8/layout/default"/>
    <dgm:cxn modelId="{2D9A76C8-9342-4016-8210-B43EAF1323B1}" type="presParOf" srcId="{47AF0EDC-0B4E-4C0F-8855-78168EA9EA0C}" destId="{4899C230-2AEE-4010-80EA-B5F6EB92A1D9}" srcOrd="3" destOrd="0" presId="urn:microsoft.com/office/officeart/2005/8/layout/default"/>
    <dgm:cxn modelId="{963F0DA0-CAB8-43EF-95CC-B63D2D8BACAD}" type="presParOf" srcId="{47AF0EDC-0B4E-4C0F-8855-78168EA9EA0C}" destId="{7102275C-281F-40DD-BC69-EA0AC5DE15D8}" srcOrd="4" destOrd="0" presId="urn:microsoft.com/office/officeart/2005/8/layout/default"/>
    <dgm:cxn modelId="{5F1CE6D4-C18C-42DA-9484-D1307080177A}" type="presParOf" srcId="{47AF0EDC-0B4E-4C0F-8855-78168EA9EA0C}" destId="{51884D28-BCEC-42F2-93EB-B8F67DA024FF}" srcOrd="5" destOrd="0" presId="urn:microsoft.com/office/officeart/2005/8/layout/default"/>
    <dgm:cxn modelId="{0043626D-05C9-431F-B564-3B9E6C19DE4A}" type="presParOf" srcId="{47AF0EDC-0B4E-4C0F-8855-78168EA9EA0C}" destId="{FE7F668F-2FD9-4F63-BA12-651584102346}" srcOrd="6" destOrd="0" presId="urn:microsoft.com/office/officeart/2005/8/layout/default"/>
    <dgm:cxn modelId="{339DF29C-FD96-4477-925F-FB91C5C1BE2C}" type="presParOf" srcId="{47AF0EDC-0B4E-4C0F-8855-78168EA9EA0C}" destId="{98915577-1B1B-41C4-88F3-91E7D243F4CA}" srcOrd="7" destOrd="0" presId="urn:microsoft.com/office/officeart/2005/8/layout/default"/>
    <dgm:cxn modelId="{F55C01E5-3289-4CB5-943E-CE8579F81C93}" type="presParOf" srcId="{47AF0EDC-0B4E-4C0F-8855-78168EA9EA0C}" destId="{794D0803-2D90-4F9B-8477-0A13DA95AE71}" srcOrd="8" destOrd="0" presId="urn:microsoft.com/office/officeart/2005/8/layout/default"/>
    <dgm:cxn modelId="{713F59A8-8958-4875-AEA2-D7B4AB38D639}" type="presParOf" srcId="{47AF0EDC-0B4E-4C0F-8855-78168EA9EA0C}" destId="{EA583F82-E0CF-4179-8B86-47DB85902846}" srcOrd="9" destOrd="0" presId="urn:microsoft.com/office/officeart/2005/8/layout/default"/>
    <dgm:cxn modelId="{A14ABAAB-5545-49F7-B332-5286D27F82FB}" type="presParOf" srcId="{47AF0EDC-0B4E-4C0F-8855-78168EA9EA0C}" destId="{17AA9906-3F7D-4F51-947F-A702EB197CF9}" srcOrd="10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CE45846E-1E51-418C-AFEF-EE78E1B1ADE2}" type="doc">
      <dgm:prSet loTypeId="urn:microsoft.com/office/officeart/2005/8/layout/defaul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cs-CZ"/>
        </a:p>
      </dgm:t>
    </dgm:pt>
    <dgm:pt modelId="{5A509711-23C9-422A-8972-7C6AE434FAFC}">
      <dgm:prSet phldrT="[Text]" custT="1"/>
      <dgm:spPr/>
      <dgm:t>
        <a:bodyPr/>
        <a:lstStyle/>
        <a:p>
          <a:r>
            <a:rPr lang="cs-CZ" sz="1900" dirty="0" smtClean="0">
              <a:solidFill>
                <a:srgbClr val="FFFF00"/>
              </a:solidFill>
            </a:rPr>
            <a:t>7. TÝDEN</a:t>
          </a:r>
          <a:r>
            <a:rPr lang="cs-CZ" sz="1900" dirty="0" smtClean="0"/>
            <a:t>:</a:t>
          </a:r>
        </a:p>
        <a:p>
          <a:r>
            <a:rPr lang="cs-CZ" sz="1900" dirty="0" smtClean="0"/>
            <a:t>slovní úlohy na dělitelnost, kbelík vody, (pan Starý)</a:t>
          </a:r>
          <a:endParaRPr lang="cs-CZ" sz="1900" dirty="0"/>
        </a:p>
      </dgm:t>
    </dgm:pt>
    <dgm:pt modelId="{36DA5007-47B2-4741-8066-7986A74CAC53}" type="parTrans" cxnId="{3F49CD03-782E-4FB6-8405-AFF8D22CD486}">
      <dgm:prSet/>
      <dgm:spPr/>
      <dgm:t>
        <a:bodyPr/>
        <a:lstStyle/>
        <a:p>
          <a:endParaRPr lang="cs-CZ"/>
        </a:p>
      </dgm:t>
    </dgm:pt>
    <dgm:pt modelId="{F26663CD-F40B-48D8-B4FA-3B8740EB1E2D}" type="sibTrans" cxnId="{3F49CD03-782E-4FB6-8405-AFF8D22CD486}">
      <dgm:prSet/>
      <dgm:spPr/>
      <dgm:t>
        <a:bodyPr/>
        <a:lstStyle/>
        <a:p>
          <a:endParaRPr lang="cs-CZ"/>
        </a:p>
      </dgm:t>
    </dgm:pt>
    <dgm:pt modelId="{56AAC79A-7FE7-420A-A72B-3A2D9E81657D}">
      <dgm:prSet phldrT="[Text]" custT="1"/>
      <dgm:spPr/>
      <dgm:t>
        <a:bodyPr/>
        <a:lstStyle/>
        <a:p>
          <a:r>
            <a:rPr lang="cs-CZ" sz="1900" dirty="0" smtClean="0">
              <a:solidFill>
                <a:srgbClr val="FFFF00"/>
              </a:solidFill>
            </a:rPr>
            <a:t>8. TÝDEN</a:t>
          </a:r>
          <a:r>
            <a:rPr lang="cs-CZ" sz="1900" dirty="0" smtClean="0"/>
            <a:t>:</a:t>
          </a:r>
        </a:p>
        <a:p>
          <a:r>
            <a:rPr lang="cs-CZ" sz="1900" dirty="0" smtClean="0"/>
            <a:t>resty, DDÚ: ornament</a:t>
          </a:r>
          <a:endParaRPr lang="cs-CZ" sz="1900" dirty="0"/>
        </a:p>
      </dgm:t>
    </dgm:pt>
    <dgm:pt modelId="{E70C4B4F-A955-4C4F-8B6F-FFC721A32882}" type="parTrans" cxnId="{59848D03-8CE7-4B37-8594-A15262EBC420}">
      <dgm:prSet/>
      <dgm:spPr/>
      <dgm:t>
        <a:bodyPr/>
        <a:lstStyle/>
        <a:p>
          <a:endParaRPr lang="cs-CZ"/>
        </a:p>
      </dgm:t>
    </dgm:pt>
    <dgm:pt modelId="{8B2C08CF-6A43-4CB3-8ED0-C24B0F3115E3}" type="sibTrans" cxnId="{59848D03-8CE7-4B37-8594-A15262EBC420}">
      <dgm:prSet/>
      <dgm:spPr/>
      <dgm:t>
        <a:bodyPr/>
        <a:lstStyle/>
        <a:p>
          <a:endParaRPr lang="cs-CZ"/>
        </a:p>
      </dgm:t>
    </dgm:pt>
    <dgm:pt modelId="{6DB2A508-B0F1-4BEF-8C90-66C1D2B01ED9}">
      <dgm:prSet phldrT="[Text]" custT="1"/>
      <dgm:spPr/>
      <dgm:t>
        <a:bodyPr/>
        <a:lstStyle/>
        <a:p>
          <a:r>
            <a:rPr lang="cs-CZ" sz="1900" dirty="0" smtClean="0">
              <a:solidFill>
                <a:srgbClr val="FFFF00"/>
              </a:solidFill>
            </a:rPr>
            <a:t>9. TÝDEN</a:t>
          </a:r>
          <a:r>
            <a:rPr lang="cs-CZ" sz="1900" dirty="0" smtClean="0"/>
            <a:t>:</a:t>
          </a:r>
        </a:p>
        <a:p>
          <a:r>
            <a:rPr lang="cs-CZ" sz="1900" dirty="0" smtClean="0"/>
            <a:t>středová souměrnost: pojmy, zobrazení bodu a úsečky</a:t>
          </a:r>
          <a:endParaRPr lang="cs-CZ" sz="1900" dirty="0"/>
        </a:p>
      </dgm:t>
    </dgm:pt>
    <dgm:pt modelId="{484872F5-023F-49D5-8F33-174B5E5E3216}" type="parTrans" cxnId="{7A42818F-5331-498F-AD63-02CEB2F93760}">
      <dgm:prSet/>
      <dgm:spPr/>
      <dgm:t>
        <a:bodyPr/>
        <a:lstStyle/>
        <a:p>
          <a:endParaRPr lang="cs-CZ"/>
        </a:p>
      </dgm:t>
    </dgm:pt>
    <dgm:pt modelId="{E1B1E668-CD8C-4298-B53C-51BC3109B7F7}" type="sibTrans" cxnId="{7A42818F-5331-498F-AD63-02CEB2F93760}">
      <dgm:prSet/>
      <dgm:spPr/>
      <dgm:t>
        <a:bodyPr/>
        <a:lstStyle/>
        <a:p>
          <a:endParaRPr lang="cs-CZ"/>
        </a:p>
      </dgm:t>
    </dgm:pt>
    <dgm:pt modelId="{BEE0FE12-7009-4209-BA4E-3744094A23FC}">
      <dgm:prSet phldrT="[Text]" custT="1"/>
      <dgm:spPr/>
      <dgm:t>
        <a:bodyPr/>
        <a:lstStyle/>
        <a:p>
          <a:r>
            <a:rPr lang="cs-CZ" sz="1900" dirty="0" smtClean="0">
              <a:solidFill>
                <a:srgbClr val="FFFF00"/>
              </a:solidFill>
            </a:rPr>
            <a:t>10. TÝDEN</a:t>
          </a:r>
          <a:r>
            <a:rPr lang="cs-CZ" sz="1900" dirty="0" smtClean="0"/>
            <a:t>:</a:t>
          </a:r>
        </a:p>
        <a:p>
          <a:r>
            <a:rPr lang="cs-CZ" sz="1900" dirty="0" smtClean="0"/>
            <a:t>středově a osově souměrné objekty – vaše obrázky, hledání středu souměrnosti, zobrazování útvarů ve středové souměrnosti</a:t>
          </a:r>
          <a:endParaRPr lang="cs-CZ" sz="1900" dirty="0"/>
        </a:p>
      </dgm:t>
    </dgm:pt>
    <dgm:pt modelId="{EE396977-0B0D-4DB2-BC92-F7AA6EE0BE8C}" type="parTrans" cxnId="{4707C0AC-E6EF-4266-B98C-677D91E5F680}">
      <dgm:prSet/>
      <dgm:spPr/>
      <dgm:t>
        <a:bodyPr/>
        <a:lstStyle/>
        <a:p>
          <a:endParaRPr lang="cs-CZ"/>
        </a:p>
      </dgm:t>
    </dgm:pt>
    <dgm:pt modelId="{0A4F6F50-7659-44CE-9F21-C38DCF52C80E}" type="sibTrans" cxnId="{4707C0AC-E6EF-4266-B98C-677D91E5F680}">
      <dgm:prSet/>
      <dgm:spPr/>
      <dgm:t>
        <a:bodyPr/>
        <a:lstStyle/>
        <a:p>
          <a:endParaRPr lang="cs-CZ"/>
        </a:p>
      </dgm:t>
    </dgm:pt>
    <dgm:pt modelId="{8DD48CF5-7A4C-4715-B25D-35BE07DAA41E}">
      <dgm:prSet phldrT="[Text]" custT="1"/>
      <dgm:spPr/>
      <dgm:t>
        <a:bodyPr/>
        <a:lstStyle/>
        <a:p>
          <a:r>
            <a:rPr lang="cs-CZ" sz="1900" dirty="0" smtClean="0">
              <a:solidFill>
                <a:srgbClr val="FFFF00"/>
              </a:solidFill>
            </a:rPr>
            <a:t>11. TÝDEN</a:t>
          </a:r>
          <a:r>
            <a:rPr lang="cs-CZ" sz="1900" dirty="0" smtClean="0"/>
            <a:t>:</a:t>
          </a:r>
        </a:p>
        <a:p>
          <a:r>
            <a:rPr lang="cs-CZ" sz="1900" dirty="0" smtClean="0"/>
            <a:t>středová souměrnost: ve čtvercové síti, v trojúhelníku, test</a:t>
          </a:r>
        </a:p>
        <a:p>
          <a:r>
            <a:rPr lang="cs-CZ" sz="1900" dirty="0" err="1" smtClean="0"/>
            <a:t>Speedmath</a:t>
          </a:r>
          <a:endParaRPr lang="cs-CZ" sz="1900" dirty="0"/>
        </a:p>
      </dgm:t>
    </dgm:pt>
    <dgm:pt modelId="{CA6A23AB-B573-4796-8682-05CFD7F4C55A}" type="parTrans" cxnId="{D9BB7B10-E1EE-4994-A242-59B4D97907C0}">
      <dgm:prSet/>
      <dgm:spPr/>
      <dgm:t>
        <a:bodyPr/>
        <a:lstStyle/>
        <a:p>
          <a:endParaRPr lang="cs-CZ"/>
        </a:p>
      </dgm:t>
    </dgm:pt>
    <dgm:pt modelId="{B3898EBC-1356-49F5-AD81-EEEDF5327E65}" type="sibTrans" cxnId="{D9BB7B10-E1EE-4994-A242-59B4D97907C0}">
      <dgm:prSet/>
      <dgm:spPr/>
      <dgm:t>
        <a:bodyPr/>
        <a:lstStyle/>
        <a:p>
          <a:endParaRPr lang="cs-CZ"/>
        </a:p>
      </dgm:t>
    </dgm:pt>
    <dgm:pt modelId="{493DB94E-D9EC-40A8-AB16-DA633BA2CAA1}">
      <dgm:prSet phldrT="[Text]" custT="1"/>
      <dgm:spPr/>
      <dgm:t>
        <a:bodyPr/>
        <a:lstStyle/>
        <a:p>
          <a:r>
            <a:rPr lang="cs-CZ" sz="1900" dirty="0" smtClean="0">
              <a:solidFill>
                <a:srgbClr val="FFFF00"/>
              </a:solidFill>
            </a:rPr>
            <a:t>12. TÝDEN</a:t>
          </a:r>
          <a:r>
            <a:rPr lang="cs-CZ" sz="1900" dirty="0" smtClean="0"/>
            <a:t>:</a:t>
          </a:r>
        </a:p>
        <a:p>
          <a:r>
            <a:rPr lang="cs-CZ" sz="1900" dirty="0" smtClean="0"/>
            <a:t>trojúhelníky: opakování, výšky v trojúhelníku</a:t>
          </a:r>
          <a:endParaRPr lang="cs-CZ" sz="1900" dirty="0"/>
        </a:p>
      </dgm:t>
    </dgm:pt>
    <dgm:pt modelId="{00513360-6A92-451E-8C25-7B8557AC74F9}" type="parTrans" cxnId="{62CE5BB2-F4F7-4A78-90AF-E548F10970EF}">
      <dgm:prSet/>
      <dgm:spPr/>
      <dgm:t>
        <a:bodyPr/>
        <a:lstStyle/>
        <a:p>
          <a:endParaRPr lang="cs-CZ"/>
        </a:p>
      </dgm:t>
    </dgm:pt>
    <dgm:pt modelId="{3CCCA1EB-0278-4C2D-8E59-C68F41345C32}" type="sibTrans" cxnId="{62CE5BB2-F4F7-4A78-90AF-E548F10970EF}">
      <dgm:prSet/>
      <dgm:spPr/>
      <dgm:t>
        <a:bodyPr/>
        <a:lstStyle/>
        <a:p>
          <a:endParaRPr lang="cs-CZ"/>
        </a:p>
      </dgm:t>
    </dgm:pt>
    <dgm:pt modelId="{F7C957A4-DDD6-4F2E-8161-A4F03FFCD118}" type="pres">
      <dgm:prSet presAssocID="{CE45846E-1E51-418C-AFEF-EE78E1B1ADE2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cs-CZ"/>
        </a:p>
      </dgm:t>
    </dgm:pt>
    <dgm:pt modelId="{260A374F-2532-4756-89D0-095CA8347BE1}" type="pres">
      <dgm:prSet presAssocID="{5A509711-23C9-422A-8972-7C6AE434FAFC}" presName="node" presStyleLbl="node1" presStyleIdx="0" presStyleCnt="6" custScaleX="150968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BA80084F-5CAC-43C7-A0D2-EB03672AE10A}" type="pres">
      <dgm:prSet presAssocID="{F26663CD-F40B-48D8-B4FA-3B8740EB1E2D}" presName="sibTrans" presStyleCnt="0"/>
      <dgm:spPr/>
    </dgm:pt>
    <dgm:pt modelId="{0F815023-CB97-4205-9604-1561A29E7BC6}" type="pres">
      <dgm:prSet presAssocID="{56AAC79A-7FE7-420A-A72B-3A2D9E81657D}" presName="node" presStyleLbl="node1" presStyleIdx="1" presStyleCnt="6" custScaleX="116653" custLinFactNeighborX="539" custLinFactNeighborY="1211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542AE72C-4447-434E-B511-59B73C64C151}" type="pres">
      <dgm:prSet presAssocID="{8B2C08CF-6A43-4CB3-8ED0-C24B0F3115E3}" presName="sibTrans" presStyleCnt="0"/>
      <dgm:spPr/>
    </dgm:pt>
    <dgm:pt modelId="{FA382595-2F37-44C3-9637-ACBE3670FC93}" type="pres">
      <dgm:prSet presAssocID="{6DB2A508-B0F1-4BEF-8C90-66C1D2B01ED9}" presName="node" presStyleLbl="node1" presStyleIdx="2" presStyleCnt="6" custScaleX="112551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30EE5887-C82B-4675-8844-6B58CB27CE87}" type="pres">
      <dgm:prSet presAssocID="{E1B1E668-CD8C-4298-B53C-51BC3109B7F7}" presName="sibTrans" presStyleCnt="0"/>
      <dgm:spPr/>
    </dgm:pt>
    <dgm:pt modelId="{E48FFEE1-FEB9-4CB5-A95A-15076C002CF8}" type="pres">
      <dgm:prSet presAssocID="{BEE0FE12-7009-4209-BA4E-3744094A23FC}" presName="node" presStyleLbl="node1" presStyleIdx="3" presStyleCnt="6" custScaleX="152265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06B2AF7E-203E-4C03-AC6A-E55B5E8DA70C}" type="pres">
      <dgm:prSet presAssocID="{0A4F6F50-7659-44CE-9F21-C38DCF52C80E}" presName="sibTrans" presStyleCnt="0"/>
      <dgm:spPr/>
    </dgm:pt>
    <dgm:pt modelId="{1CA024E0-3BAC-490B-A3D7-718D2A7C1C30}" type="pres">
      <dgm:prSet presAssocID="{8DD48CF5-7A4C-4715-B25D-35BE07DAA41E}" presName="node" presStyleLbl="node1" presStyleIdx="4" presStyleCnt="6" custScaleX="134940" custLinFactNeighborX="2702" custLinFactNeighborY="2252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F985F066-7627-4018-B8C5-8E349F1FEE68}" type="pres">
      <dgm:prSet presAssocID="{B3898EBC-1356-49F5-AD81-EEEDF5327E65}" presName="sibTrans" presStyleCnt="0"/>
      <dgm:spPr/>
    </dgm:pt>
    <dgm:pt modelId="{F037242F-1761-4E88-87B1-C4BC781683BD}" type="pres">
      <dgm:prSet presAssocID="{493DB94E-D9EC-40A8-AB16-DA633BA2CAA1}" presName="node" presStyleLbl="node1" presStyleIdx="5" presStyleCnt="6" custScaleX="132741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</dgm:ptLst>
  <dgm:cxnLst>
    <dgm:cxn modelId="{D2CB0263-0144-4541-B45D-C1A1713B3440}" type="presOf" srcId="{56AAC79A-7FE7-420A-A72B-3A2D9E81657D}" destId="{0F815023-CB97-4205-9604-1561A29E7BC6}" srcOrd="0" destOrd="0" presId="urn:microsoft.com/office/officeart/2005/8/layout/default"/>
    <dgm:cxn modelId="{790E8A78-0E4D-464C-85B6-2E0837033694}" type="presOf" srcId="{6DB2A508-B0F1-4BEF-8C90-66C1D2B01ED9}" destId="{FA382595-2F37-44C3-9637-ACBE3670FC93}" srcOrd="0" destOrd="0" presId="urn:microsoft.com/office/officeart/2005/8/layout/default"/>
    <dgm:cxn modelId="{A1AA5436-4801-47D3-B71F-2F77159C8BD9}" type="presOf" srcId="{8DD48CF5-7A4C-4715-B25D-35BE07DAA41E}" destId="{1CA024E0-3BAC-490B-A3D7-718D2A7C1C30}" srcOrd="0" destOrd="0" presId="urn:microsoft.com/office/officeart/2005/8/layout/default"/>
    <dgm:cxn modelId="{59848D03-8CE7-4B37-8594-A15262EBC420}" srcId="{CE45846E-1E51-418C-AFEF-EE78E1B1ADE2}" destId="{56AAC79A-7FE7-420A-A72B-3A2D9E81657D}" srcOrd="1" destOrd="0" parTransId="{E70C4B4F-A955-4C4F-8B6F-FFC721A32882}" sibTransId="{8B2C08CF-6A43-4CB3-8ED0-C24B0F3115E3}"/>
    <dgm:cxn modelId="{C5757ED2-4CA0-45F5-883B-1F2CD14C7E80}" type="presOf" srcId="{CE45846E-1E51-418C-AFEF-EE78E1B1ADE2}" destId="{F7C957A4-DDD6-4F2E-8161-A4F03FFCD118}" srcOrd="0" destOrd="0" presId="urn:microsoft.com/office/officeart/2005/8/layout/default"/>
    <dgm:cxn modelId="{2F0F4F91-7063-4B1C-8EE8-C2767C75139A}" type="presOf" srcId="{5A509711-23C9-422A-8972-7C6AE434FAFC}" destId="{260A374F-2532-4756-89D0-095CA8347BE1}" srcOrd="0" destOrd="0" presId="urn:microsoft.com/office/officeart/2005/8/layout/default"/>
    <dgm:cxn modelId="{3C90A729-9D2E-4E24-AE72-58EBF8B8389B}" type="presOf" srcId="{493DB94E-D9EC-40A8-AB16-DA633BA2CAA1}" destId="{F037242F-1761-4E88-87B1-C4BC781683BD}" srcOrd="0" destOrd="0" presId="urn:microsoft.com/office/officeart/2005/8/layout/default"/>
    <dgm:cxn modelId="{4707C0AC-E6EF-4266-B98C-677D91E5F680}" srcId="{CE45846E-1E51-418C-AFEF-EE78E1B1ADE2}" destId="{BEE0FE12-7009-4209-BA4E-3744094A23FC}" srcOrd="3" destOrd="0" parTransId="{EE396977-0B0D-4DB2-BC92-F7AA6EE0BE8C}" sibTransId="{0A4F6F50-7659-44CE-9F21-C38DCF52C80E}"/>
    <dgm:cxn modelId="{3F49CD03-782E-4FB6-8405-AFF8D22CD486}" srcId="{CE45846E-1E51-418C-AFEF-EE78E1B1ADE2}" destId="{5A509711-23C9-422A-8972-7C6AE434FAFC}" srcOrd="0" destOrd="0" parTransId="{36DA5007-47B2-4741-8066-7986A74CAC53}" sibTransId="{F26663CD-F40B-48D8-B4FA-3B8740EB1E2D}"/>
    <dgm:cxn modelId="{D9BB7B10-E1EE-4994-A242-59B4D97907C0}" srcId="{CE45846E-1E51-418C-AFEF-EE78E1B1ADE2}" destId="{8DD48CF5-7A4C-4715-B25D-35BE07DAA41E}" srcOrd="4" destOrd="0" parTransId="{CA6A23AB-B573-4796-8682-05CFD7F4C55A}" sibTransId="{B3898EBC-1356-49F5-AD81-EEEDF5327E65}"/>
    <dgm:cxn modelId="{7A42818F-5331-498F-AD63-02CEB2F93760}" srcId="{CE45846E-1E51-418C-AFEF-EE78E1B1ADE2}" destId="{6DB2A508-B0F1-4BEF-8C90-66C1D2B01ED9}" srcOrd="2" destOrd="0" parTransId="{484872F5-023F-49D5-8F33-174B5E5E3216}" sibTransId="{E1B1E668-CD8C-4298-B53C-51BC3109B7F7}"/>
    <dgm:cxn modelId="{D2196A40-D068-40F0-B2C5-437D0BEF5098}" type="presOf" srcId="{BEE0FE12-7009-4209-BA4E-3744094A23FC}" destId="{E48FFEE1-FEB9-4CB5-A95A-15076C002CF8}" srcOrd="0" destOrd="0" presId="urn:microsoft.com/office/officeart/2005/8/layout/default"/>
    <dgm:cxn modelId="{62CE5BB2-F4F7-4A78-90AF-E548F10970EF}" srcId="{CE45846E-1E51-418C-AFEF-EE78E1B1ADE2}" destId="{493DB94E-D9EC-40A8-AB16-DA633BA2CAA1}" srcOrd="5" destOrd="0" parTransId="{00513360-6A92-451E-8C25-7B8557AC74F9}" sibTransId="{3CCCA1EB-0278-4C2D-8E59-C68F41345C32}"/>
    <dgm:cxn modelId="{DDC016D5-9E35-4761-942C-060EBF747922}" type="presParOf" srcId="{F7C957A4-DDD6-4F2E-8161-A4F03FFCD118}" destId="{260A374F-2532-4756-89D0-095CA8347BE1}" srcOrd="0" destOrd="0" presId="urn:microsoft.com/office/officeart/2005/8/layout/default"/>
    <dgm:cxn modelId="{AD506E3B-259F-4811-A4E5-5BFA0B35739C}" type="presParOf" srcId="{F7C957A4-DDD6-4F2E-8161-A4F03FFCD118}" destId="{BA80084F-5CAC-43C7-A0D2-EB03672AE10A}" srcOrd="1" destOrd="0" presId="urn:microsoft.com/office/officeart/2005/8/layout/default"/>
    <dgm:cxn modelId="{B8A9D24E-6773-4D9D-A545-E3F877A649AA}" type="presParOf" srcId="{F7C957A4-DDD6-4F2E-8161-A4F03FFCD118}" destId="{0F815023-CB97-4205-9604-1561A29E7BC6}" srcOrd="2" destOrd="0" presId="urn:microsoft.com/office/officeart/2005/8/layout/default"/>
    <dgm:cxn modelId="{6C0D013F-DCE6-4C13-A529-4DAFA457E4D0}" type="presParOf" srcId="{F7C957A4-DDD6-4F2E-8161-A4F03FFCD118}" destId="{542AE72C-4447-434E-B511-59B73C64C151}" srcOrd="3" destOrd="0" presId="urn:microsoft.com/office/officeart/2005/8/layout/default"/>
    <dgm:cxn modelId="{DEED5259-6468-4047-8ECC-D32A1A2B9E5F}" type="presParOf" srcId="{F7C957A4-DDD6-4F2E-8161-A4F03FFCD118}" destId="{FA382595-2F37-44C3-9637-ACBE3670FC93}" srcOrd="4" destOrd="0" presId="urn:microsoft.com/office/officeart/2005/8/layout/default"/>
    <dgm:cxn modelId="{FE0275CA-8D03-4C44-BB1A-57D684F1344F}" type="presParOf" srcId="{F7C957A4-DDD6-4F2E-8161-A4F03FFCD118}" destId="{30EE5887-C82B-4675-8844-6B58CB27CE87}" srcOrd="5" destOrd="0" presId="urn:microsoft.com/office/officeart/2005/8/layout/default"/>
    <dgm:cxn modelId="{1B242083-692F-4F49-BE82-CB6B5CA47C8E}" type="presParOf" srcId="{F7C957A4-DDD6-4F2E-8161-A4F03FFCD118}" destId="{E48FFEE1-FEB9-4CB5-A95A-15076C002CF8}" srcOrd="6" destOrd="0" presId="urn:microsoft.com/office/officeart/2005/8/layout/default"/>
    <dgm:cxn modelId="{5A42545D-08F4-4769-9405-486300E9A2F3}" type="presParOf" srcId="{F7C957A4-DDD6-4F2E-8161-A4F03FFCD118}" destId="{06B2AF7E-203E-4C03-AC6A-E55B5E8DA70C}" srcOrd="7" destOrd="0" presId="urn:microsoft.com/office/officeart/2005/8/layout/default"/>
    <dgm:cxn modelId="{2B7A0B79-0F67-48AB-865C-4739DE7A1EEE}" type="presParOf" srcId="{F7C957A4-DDD6-4F2E-8161-A4F03FFCD118}" destId="{1CA024E0-3BAC-490B-A3D7-718D2A7C1C30}" srcOrd="8" destOrd="0" presId="urn:microsoft.com/office/officeart/2005/8/layout/default"/>
    <dgm:cxn modelId="{3E209D29-A563-4B95-A6B5-705E8AA4D632}" type="presParOf" srcId="{F7C957A4-DDD6-4F2E-8161-A4F03FFCD118}" destId="{F985F066-7627-4018-B8C5-8E349F1FEE68}" srcOrd="9" destOrd="0" presId="urn:microsoft.com/office/officeart/2005/8/layout/default"/>
    <dgm:cxn modelId="{2A72E0FB-0F2D-4E51-863B-8E15A3DD339F}" type="presParOf" srcId="{F7C957A4-DDD6-4F2E-8161-A4F03FFCD118}" destId="{F037242F-1761-4E88-87B1-C4BC781683BD}" srcOrd="10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65922CF-9F1B-4CDA-8D91-653BFEA7DCD6}">
      <dsp:nvSpPr>
        <dsp:cNvPr id="0" name=""/>
        <dsp:cNvSpPr/>
      </dsp:nvSpPr>
      <dsp:spPr>
        <a:xfrm>
          <a:off x="0" y="232874"/>
          <a:ext cx="2888497" cy="173309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900" kern="1200" dirty="0" smtClean="0">
              <a:solidFill>
                <a:srgbClr val="FFFF00"/>
              </a:solidFill>
            </a:rPr>
            <a:t>1. TÝDEN</a:t>
          </a:r>
          <a:r>
            <a:rPr lang="cs-CZ" sz="1900" kern="1200" dirty="0" smtClean="0"/>
            <a:t>: prvočísla, </a:t>
          </a:r>
          <a:r>
            <a:rPr lang="cs-CZ" sz="1900" kern="1200" dirty="0" err="1" smtClean="0"/>
            <a:t>nsn</a:t>
          </a:r>
          <a:r>
            <a:rPr lang="cs-CZ" sz="1900" kern="1200" dirty="0" smtClean="0"/>
            <a:t>, NSD</a:t>
          </a:r>
          <a:endParaRPr lang="cs-CZ" sz="1900" kern="1200" dirty="0"/>
        </a:p>
      </dsp:txBody>
      <dsp:txXfrm>
        <a:off x="0" y="232874"/>
        <a:ext cx="2888497" cy="1733098"/>
      </dsp:txXfrm>
    </dsp:sp>
    <dsp:sp modelId="{3E2EFABB-85BB-42A0-B86A-7CDB0F418002}">
      <dsp:nvSpPr>
        <dsp:cNvPr id="0" name=""/>
        <dsp:cNvSpPr/>
      </dsp:nvSpPr>
      <dsp:spPr>
        <a:xfrm>
          <a:off x="3177347" y="232874"/>
          <a:ext cx="2888497" cy="173309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900" kern="1200" dirty="0" smtClean="0">
              <a:solidFill>
                <a:srgbClr val="FFFF00"/>
              </a:solidFill>
            </a:rPr>
            <a:t>2. TÝDEN</a:t>
          </a:r>
          <a:r>
            <a:rPr lang="cs-CZ" sz="1900" kern="1200" dirty="0" smtClean="0"/>
            <a:t>:</a:t>
          </a:r>
        </a:p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900" kern="1200" dirty="0" err="1" smtClean="0"/>
            <a:t>nsn</a:t>
          </a:r>
          <a:r>
            <a:rPr lang="cs-CZ" sz="1900" kern="1200" dirty="0" smtClean="0"/>
            <a:t>, NSD, rys</a:t>
          </a:r>
          <a:endParaRPr lang="cs-CZ" sz="1900" kern="1200" dirty="0"/>
        </a:p>
      </dsp:txBody>
      <dsp:txXfrm>
        <a:off x="3177347" y="232874"/>
        <a:ext cx="2888497" cy="1733098"/>
      </dsp:txXfrm>
    </dsp:sp>
    <dsp:sp modelId="{7102275C-281F-40DD-BC69-EA0AC5DE15D8}">
      <dsp:nvSpPr>
        <dsp:cNvPr id="0" name=""/>
        <dsp:cNvSpPr/>
      </dsp:nvSpPr>
      <dsp:spPr>
        <a:xfrm>
          <a:off x="6354694" y="232874"/>
          <a:ext cx="2888497" cy="173309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900" kern="1200" dirty="0" smtClean="0">
              <a:solidFill>
                <a:srgbClr val="FFFF00"/>
              </a:solidFill>
            </a:rPr>
            <a:t>3. TÝDEN</a:t>
          </a:r>
          <a:r>
            <a:rPr lang="cs-CZ" sz="1900" kern="1200" dirty="0" smtClean="0"/>
            <a:t>:</a:t>
          </a:r>
        </a:p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900" kern="1200" dirty="0" smtClean="0"/>
            <a:t>osová souměrnost a její vlastnosti, 4 objekty, rouška</a:t>
          </a:r>
          <a:endParaRPr lang="cs-CZ" sz="1900" kern="1200" dirty="0"/>
        </a:p>
      </dsp:txBody>
      <dsp:txXfrm>
        <a:off x="6354694" y="232874"/>
        <a:ext cx="2888497" cy="1733098"/>
      </dsp:txXfrm>
    </dsp:sp>
    <dsp:sp modelId="{FE7F668F-2FD9-4F63-BA12-651584102346}">
      <dsp:nvSpPr>
        <dsp:cNvPr id="0" name=""/>
        <dsp:cNvSpPr/>
      </dsp:nvSpPr>
      <dsp:spPr>
        <a:xfrm>
          <a:off x="0" y="2254822"/>
          <a:ext cx="2888497" cy="173309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900" kern="1200" dirty="0" smtClean="0">
              <a:solidFill>
                <a:srgbClr val="FFFF00"/>
              </a:solidFill>
            </a:rPr>
            <a:t>4. TÝDEN</a:t>
          </a:r>
          <a:r>
            <a:rPr lang="cs-CZ" sz="1900" kern="1200" dirty="0" smtClean="0"/>
            <a:t>:</a:t>
          </a:r>
        </a:p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900" kern="1200" dirty="0" smtClean="0"/>
            <a:t>DDÚ – </a:t>
          </a:r>
          <a:r>
            <a:rPr lang="cs-CZ" sz="1900" kern="1200" dirty="0" err="1" smtClean="0"/>
            <a:t>Level</a:t>
          </a:r>
          <a:r>
            <a:rPr lang="cs-CZ" sz="1900" kern="1200" dirty="0" smtClean="0"/>
            <a:t> 1, </a:t>
          </a:r>
          <a:r>
            <a:rPr lang="cs-CZ" sz="1900" kern="1200" dirty="0" err="1" smtClean="0"/>
            <a:t>Level</a:t>
          </a:r>
          <a:r>
            <a:rPr lang="cs-CZ" sz="1900" kern="1200" dirty="0" smtClean="0"/>
            <a:t> 2</a:t>
          </a:r>
          <a:endParaRPr lang="cs-CZ" sz="1900" kern="1200" dirty="0"/>
        </a:p>
      </dsp:txBody>
      <dsp:txXfrm>
        <a:off x="0" y="2254822"/>
        <a:ext cx="2888497" cy="1733098"/>
      </dsp:txXfrm>
    </dsp:sp>
    <dsp:sp modelId="{794D0803-2D90-4F9B-8477-0A13DA95AE71}">
      <dsp:nvSpPr>
        <dsp:cNvPr id="0" name=""/>
        <dsp:cNvSpPr/>
      </dsp:nvSpPr>
      <dsp:spPr>
        <a:xfrm>
          <a:off x="3177347" y="2254822"/>
          <a:ext cx="2888497" cy="173309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900" kern="1200" dirty="0" smtClean="0">
              <a:solidFill>
                <a:srgbClr val="FFFF00"/>
              </a:solidFill>
            </a:rPr>
            <a:t>5. TÝDEN</a:t>
          </a:r>
          <a:r>
            <a:rPr lang="cs-CZ" sz="1900" kern="1200" dirty="0" smtClean="0"/>
            <a:t>:</a:t>
          </a:r>
        </a:p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900" kern="1200" smtClean="0"/>
            <a:t>osová </a:t>
          </a:r>
          <a:r>
            <a:rPr lang="cs-CZ" sz="1900" kern="1200" dirty="0" smtClean="0"/>
            <a:t>souměrnost: pojmy, osy souměrnosti čtverce, obdélníku a státního symbolu</a:t>
          </a:r>
          <a:endParaRPr lang="cs-CZ" sz="1900" kern="1200" dirty="0"/>
        </a:p>
      </dsp:txBody>
      <dsp:txXfrm>
        <a:off x="3177347" y="2254822"/>
        <a:ext cx="2888497" cy="1733098"/>
      </dsp:txXfrm>
    </dsp:sp>
    <dsp:sp modelId="{17AA9906-3F7D-4F51-947F-A702EB197CF9}">
      <dsp:nvSpPr>
        <dsp:cNvPr id="0" name=""/>
        <dsp:cNvSpPr/>
      </dsp:nvSpPr>
      <dsp:spPr>
        <a:xfrm>
          <a:off x="6354694" y="2254822"/>
          <a:ext cx="2888497" cy="173309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900" kern="1200" dirty="0" smtClean="0">
              <a:solidFill>
                <a:srgbClr val="FFFF00"/>
              </a:solidFill>
            </a:rPr>
            <a:t>6. TÝDEN</a:t>
          </a:r>
          <a:r>
            <a:rPr lang="cs-CZ" sz="1900" kern="1200" dirty="0" smtClean="0"/>
            <a:t>:</a:t>
          </a:r>
        </a:p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900" kern="1200" dirty="0" smtClean="0"/>
            <a:t>osová souměrnost: rýsování v osové souměrnosti, dělitelnost: slovní úlohy</a:t>
          </a:r>
          <a:endParaRPr lang="cs-CZ" sz="1900" kern="1200" dirty="0"/>
        </a:p>
      </dsp:txBody>
      <dsp:txXfrm>
        <a:off x="6354694" y="2254822"/>
        <a:ext cx="2888497" cy="1733098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60A374F-2532-4756-89D0-095CA8347BE1}">
      <dsp:nvSpPr>
        <dsp:cNvPr id="0" name=""/>
        <dsp:cNvSpPr/>
      </dsp:nvSpPr>
      <dsp:spPr>
        <a:xfrm>
          <a:off x="940153" y="3059"/>
          <a:ext cx="4084542" cy="1623341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900" kern="1200" dirty="0" smtClean="0">
              <a:solidFill>
                <a:srgbClr val="FFFF00"/>
              </a:solidFill>
            </a:rPr>
            <a:t>7. TÝDEN</a:t>
          </a:r>
          <a:r>
            <a:rPr lang="cs-CZ" sz="1900" kern="1200" dirty="0" smtClean="0"/>
            <a:t>:</a:t>
          </a:r>
        </a:p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900" kern="1200" dirty="0" smtClean="0"/>
            <a:t>slovní úlohy na dělitelnost, kbelík vody, (pan Starý)</a:t>
          </a:r>
          <a:endParaRPr lang="cs-CZ" sz="1900" kern="1200" dirty="0"/>
        </a:p>
      </dsp:txBody>
      <dsp:txXfrm>
        <a:off x="940153" y="3059"/>
        <a:ext cx="4084542" cy="1623341"/>
      </dsp:txXfrm>
    </dsp:sp>
    <dsp:sp modelId="{0F815023-CB97-4205-9604-1561A29E7BC6}">
      <dsp:nvSpPr>
        <dsp:cNvPr id="0" name=""/>
        <dsp:cNvSpPr/>
      </dsp:nvSpPr>
      <dsp:spPr>
        <a:xfrm>
          <a:off x="5309835" y="22718"/>
          <a:ext cx="3156126" cy="1623341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900" kern="1200" dirty="0" smtClean="0">
              <a:solidFill>
                <a:srgbClr val="FFFF00"/>
              </a:solidFill>
            </a:rPr>
            <a:t>8. TÝDEN</a:t>
          </a:r>
          <a:r>
            <a:rPr lang="cs-CZ" sz="1900" kern="1200" dirty="0" smtClean="0"/>
            <a:t>:</a:t>
          </a:r>
        </a:p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900" kern="1200" dirty="0" smtClean="0"/>
            <a:t>resty, DDÚ: ornament</a:t>
          </a:r>
          <a:endParaRPr lang="cs-CZ" sz="1900" kern="1200" dirty="0"/>
        </a:p>
      </dsp:txBody>
      <dsp:txXfrm>
        <a:off x="5309835" y="22718"/>
        <a:ext cx="3156126" cy="1623341"/>
      </dsp:txXfrm>
    </dsp:sp>
    <dsp:sp modelId="{FA382595-2F37-44C3-9637-ACBE3670FC93}">
      <dsp:nvSpPr>
        <dsp:cNvPr id="0" name=""/>
        <dsp:cNvSpPr/>
      </dsp:nvSpPr>
      <dsp:spPr>
        <a:xfrm>
          <a:off x="978098" y="1896957"/>
          <a:ext cx="3045144" cy="1623341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900" kern="1200" dirty="0" smtClean="0">
              <a:solidFill>
                <a:srgbClr val="FFFF00"/>
              </a:solidFill>
            </a:rPr>
            <a:t>9. TÝDEN</a:t>
          </a:r>
          <a:r>
            <a:rPr lang="cs-CZ" sz="1900" kern="1200" dirty="0" smtClean="0"/>
            <a:t>:</a:t>
          </a:r>
        </a:p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900" kern="1200" dirty="0" smtClean="0"/>
            <a:t>středová souměrnost: pojmy, zobrazení bodu a úsečky</a:t>
          </a:r>
          <a:endParaRPr lang="cs-CZ" sz="1900" kern="1200" dirty="0"/>
        </a:p>
      </dsp:txBody>
      <dsp:txXfrm>
        <a:off x="978098" y="1896957"/>
        <a:ext cx="3045144" cy="1623341"/>
      </dsp:txXfrm>
    </dsp:sp>
    <dsp:sp modelId="{E48FFEE1-FEB9-4CB5-A95A-15076C002CF8}">
      <dsp:nvSpPr>
        <dsp:cNvPr id="0" name=""/>
        <dsp:cNvSpPr/>
      </dsp:nvSpPr>
      <dsp:spPr>
        <a:xfrm>
          <a:off x="4293800" y="1896957"/>
          <a:ext cx="4119634" cy="1623341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900" kern="1200" dirty="0" smtClean="0">
              <a:solidFill>
                <a:srgbClr val="FFFF00"/>
              </a:solidFill>
            </a:rPr>
            <a:t>10. TÝDEN</a:t>
          </a:r>
          <a:r>
            <a:rPr lang="cs-CZ" sz="1900" kern="1200" dirty="0" smtClean="0"/>
            <a:t>:</a:t>
          </a:r>
        </a:p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900" kern="1200" dirty="0" smtClean="0"/>
            <a:t>středově a osově souměrné objekty – vaše obrázky, hledání středu souměrnosti, zobrazování útvarů ve středové souměrnosti</a:t>
          </a:r>
          <a:endParaRPr lang="cs-CZ" sz="1900" kern="1200" dirty="0"/>
        </a:p>
      </dsp:txBody>
      <dsp:txXfrm>
        <a:off x="4293800" y="1896957"/>
        <a:ext cx="4119634" cy="1623341"/>
      </dsp:txXfrm>
    </dsp:sp>
    <dsp:sp modelId="{1CA024E0-3BAC-490B-A3D7-718D2A7C1C30}">
      <dsp:nvSpPr>
        <dsp:cNvPr id="0" name=""/>
        <dsp:cNvSpPr/>
      </dsp:nvSpPr>
      <dsp:spPr>
        <a:xfrm>
          <a:off x="1012446" y="3793914"/>
          <a:ext cx="3650894" cy="1623341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900" kern="1200" dirty="0" smtClean="0">
              <a:solidFill>
                <a:srgbClr val="FFFF00"/>
              </a:solidFill>
            </a:rPr>
            <a:t>11. TÝDEN</a:t>
          </a:r>
          <a:r>
            <a:rPr lang="cs-CZ" sz="1900" kern="1200" dirty="0" smtClean="0"/>
            <a:t>:</a:t>
          </a:r>
        </a:p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900" kern="1200" dirty="0" smtClean="0"/>
            <a:t>středová souměrnost: ve čtvercové síti, v trojúhelníku, test</a:t>
          </a:r>
        </a:p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900" kern="1200" dirty="0" err="1" smtClean="0"/>
            <a:t>Speedmath</a:t>
          </a:r>
          <a:endParaRPr lang="cs-CZ" sz="1900" kern="1200" dirty="0"/>
        </a:p>
      </dsp:txBody>
      <dsp:txXfrm>
        <a:off x="1012446" y="3793914"/>
        <a:ext cx="3650894" cy="1623341"/>
      </dsp:txXfrm>
    </dsp:sp>
    <dsp:sp modelId="{F037242F-1761-4E88-87B1-C4BC781683BD}">
      <dsp:nvSpPr>
        <dsp:cNvPr id="0" name=""/>
        <dsp:cNvSpPr/>
      </dsp:nvSpPr>
      <dsp:spPr>
        <a:xfrm>
          <a:off x="4860792" y="3790855"/>
          <a:ext cx="3591398" cy="1623341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900" kern="1200" dirty="0" smtClean="0">
              <a:solidFill>
                <a:srgbClr val="FFFF00"/>
              </a:solidFill>
            </a:rPr>
            <a:t>12. TÝDEN</a:t>
          </a:r>
          <a:r>
            <a:rPr lang="cs-CZ" sz="1900" kern="1200" dirty="0" smtClean="0"/>
            <a:t>:</a:t>
          </a:r>
        </a:p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900" kern="1200" dirty="0" smtClean="0"/>
            <a:t>trojúhelníky: opakování, výšky v trojúhelníku</a:t>
          </a:r>
          <a:endParaRPr lang="cs-CZ" sz="1900" kern="1200" dirty="0"/>
        </a:p>
      </dsp:txBody>
      <dsp:txXfrm>
        <a:off x="4860792" y="3790855"/>
        <a:ext cx="3591398" cy="162334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rtl="0">
              <a:defRPr sz="1200"/>
            </a:lvl1pPr>
          </a:lstStyle>
          <a:p>
            <a:pPr rtl="0"/>
            <a:endParaRPr lang="cs-CZ" dirty="0">
              <a:solidFill>
                <a:schemeClr val="tx2"/>
              </a:solidFill>
            </a:endParaRPr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rtl="0">
              <a:defRPr sz="1200"/>
            </a:lvl1pPr>
          </a:lstStyle>
          <a:p>
            <a:pPr algn="r" rtl="0"/>
            <a:fld id="{2C34602F-3339-4A0E-AA0D-AA2DA921D5A0}" type="datetime1">
              <a:rPr lang="cs-CZ" smtClean="0">
                <a:solidFill>
                  <a:schemeClr val="tx2"/>
                </a:solidFill>
              </a:rPr>
              <a:t>04.06.2020</a:t>
            </a:fld>
            <a:endParaRPr lang="cs-CZ" dirty="0">
              <a:solidFill>
                <a:schemeClr val="tx2"/>
              </a:solidFill>
            </a:endParaRP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rtl="0">
              <a:defRPr sz="1200"/>
            </a:lvl1pPr>
          </a:lstStyle>
          <a:p>
            <a:pPr rtl="0"/>
            <a:endParaRPr lang="cs-CZ" dirty="0">
              <a:solidFill>
                <a:schemeClr val="tx2"/>
              </a:solidFill>
            </a:endParaRP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rtl="0">
              <a:defRPr sz="1200"/>
            </a:lvl1pPr>
          </a:lstStyle>
          <a:p>
            <a:pPr algn="r" rtl="0"/>
            <a:fld id="{CFD77566-CD65-4859-9FA1-43956DC85B8C}" type="slidenum">
              <a:rPr lang="cs-CZ" smtClean="0">
                <a:solidFill>
                  <a:schemeClr val="tx2"/>
                </a:solidFill>
              </a:rPr>
              <a:pPr algn="r" rtl="0"/>
              <a:t>‹#›</a:t>
            </a:fld>
            <a:endParaRPr lang="cs-CZ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879837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rtl="0">
              <a:defRPr sz="1200">
                <a:solidFill>
                  <a:schemeClr val="tx2"/>
                </a:solidFill>
              </a:defRPr>
            </a:lvl1pPr>
          </a:lstStyle>
          <a:p>
            <a:pPr rtl="0"/>
            <a:endParaRPr lang="cs-CZ" dirty="0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rtl="0">
              <a:defRPr sz="1200">
                <a:solidFill>
                  <a:schemeClr val="tx2"/>
                </a:solidFill>
              </a:defRPr>
            </a:lvl1pPr>
          </a:lstStyle>
          <a:p>
            <a:fld id="{CD88E919-D898-4855-B8B4-A49ACED4EA41}" type="datetime1">
              <a:rPr lang="cs-CZ" smtClean="0"/>
              <a:pPr/>
              <a:t>04.06.2020</a:t>
            </a:fld>
            <a:endParaRPr lang="cs-CZ" dirty="0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cs-CZ" dirty="0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cs-CZ" dirty="0" smtClean="0"/>
              <a:t>Kliknutím lze upravit styly předlohy textu.</a:t>
            </a:r>
          </a:p>
          <a:p>
            <a:pPr lvl="1" rtl="0"/>
            <a:r>
              <a:rPr lang="cs-CZ" dirty="0" smtClean="0"/>
              <a:t>Druhá úroveň</a:t>
            </a:r>
          </a:p>
          <a:p>
            <a:pPr lvl="2" rtl="0"/>
            <a:r>
              <a:rPr lang="cs-CZ" dirty="0" smtClean="0"/>
              <a:t>Třetí úroveň</a:t>
            </a:r>
          </a:p>
          <a:p>
            <a:pPr lvl="3" rtl="0"/>
            <a:r>
              <a:rPr lang="cs-CZ" dirty="0" smtClean="0"/>
              <a:t>Čtvrtá úroveň</a:t>
            </a:r>
          </a:p>
          <a:p>
            <a:pPr lvl="4" rtl="0"/>
            <a:r>
              <a:rPr lang="cs-CZ" dirty="0" smtClean="0"/>
              <a:t>Pátá úroveň</a:t>
            </a:r>
            <a:endParaRPr lang="cs-CZ" dirty="0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rtl="0">
              <a:defRPr sz="1200">
                <a:solidFill>
                  <a:schemeClr val="tx2"/>
                </a:solidFill>
              </a:defRPr>
            </a:lvl1pPr>
          </a:lstStyle>
          <a:p>
            <a:pPr rtl="0"/>
            <a:endParaRPr lang="cs-CZ" dirty="0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rtl="0">
              <a:defRPr sz="1200">
                <a:solidFill>
                  <a:schemeClr val="tx2"/>
                </a:solidFill>
              </a:defRPr>
            </a:lvl1pPr>
          </a:lstStyle>
          <a:p>
            <a:fld id="{B8796F01-7154-41E0-B48B-A6921757531A}" type="slidenum">
              <a:rPr lang="cs-CZ" smtClean="0"/>
              <a:pPr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40775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218987" rtl="0" eaLnBrk="1" latinLnBrk="0" hangingPunct="1">
      <a:defRPr sz="1600" kern="1200">
        <a:solidFill>
          <a:schemeClr val="tx2"/>
        </a:solidFill>
        <a:latin typeface="+mn-lt"/>
        <a:ea typeface="+mn-ea"/>
        <a:cs typeface="+mn-cs"/>
      </a:defRPr>
    </a:lvl1pPr>
    <a:lvl2pPr marL="609493" algn="l" defTabSz="1218987" rtl="0" eaLnBrk="1" latinLnBrk="0" hangingPunct="1">
      <a:defRPr sz="1600" kern="1200">
        <a:solidFill>
          <a:schemeClr val="tx2"/>
        </a:solidFill>
        <a:latin typeface="+mn-lt"/>
        <a:ea typeface="+mn-ea"/>
        <a:cs typeface="+mn-cs"/>
      </a:defRPr>
    </a:lvl2pPr>
    <a:lvl3pPr marL="1218987" algn="l" defTabSz="1218987" rtl="0" eaLnBrk="1" latinLnBrk="0" hangingPunct="1">
      <a:defRPr sz="1600" kern="1200">
        <a:solidFill>
          <a:schemeClr val="tx2"/>
        </a:solidFill>
        <a:latin typeface="+mn-lt"/>
        <a:ea typeface="+mn-ea"/>
        <a:cs typeface="+mn-cs"/>
      </a:defRPr>
    </a:lvl3pPr>
    <a:lvl4pPr marL="1828480" algn="l" defTabSz="1218987" rtl="0" eaLnBrk="1" latinLnBrk="0" hangingPunct="1">
      <a:defRPr sz="1600" kern="1200">
        <a:solidFill>
          <a:schemeClr val="tx2"/>
        </a:solidFill>
        <a:latin typeface="+mn-lt"/>
        <a:ea typeface="+mn-ea"/>
        <a:cs typeface="+mn-cs"/>
      </a:defRPr>
    </a:lvl4pPr>
    <a:lvl5pPr marL="2437973" algn="l" defTabSz="1218987" rtl="0" eaLnBrk="1" latinLnBrk="0" hangingPunct="1">
      <a:defRPr sz="1600" kern="1200">
        <a:solidFill>
          <a:schemeClr val="tx2"/>
        </a:solidFill>
        <a:latin typeface="+mn-lt"/>
        <a:ea typeface="+mn-ea"/>
        <a:cs typeface="+mn-cs"/>
      </a:defRPr>
    </a:lvl5pPr>
    <a:lvl6pPr marL="3047467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6pPr>
    <a:lvl7pPr marL="3656960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7pPr>
    <a:lvl8pPr marL="4266453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8pPr>
    <a:lvl9pPr marL="4875947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796F01-7154-41E0-B48B-A6921757531A}" type="slidenum">
              <a:rPr lang="cs-CZ" smtClean="0"/>
              <a:pPr/>
              <a:t>1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97141000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796F01-7154-41E0-B48B-A6921757531A}" type="slidenum">
              <a:rPr lang="cs-CZ" smtClean="0"/>
              <a:pPr/>
              <a:t>2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40101161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796F01-7154-41E0-B48B-A6921757531A}" type="slidenum">
              <a:rPr lang="cs-CZ" smtClean="0"/>
              <a:pPr/>
              <a:t>3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46642308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796F01-7154-41E0-B48B-A6921757531A}" type="slidenum">
              <a:rPr lang="cs-CZ" smtClean="0"/>
              <a:pPr/>
              <a:t>4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70830149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796F01-7154-41E0-B48B-A6921757531A}" type="slidenum">
              <a:rPr lang="cs-CZ" smtClean="0"/>
              <a:pPr/>
              <a:t>5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22298551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796F01-7154-41E0-B48B-A6921757531A}" type="slidenum">
              <a:rPr lang="cs-CZ" smtClean="0"/>
              <a:pPr/>
              <a:t>6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36209586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bg bwMode="auto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4672383" y="1498601"/>
            <a:ext cx="7008574" cy="3298825"/>
          </a:xfrm>
        </p:spPr>
        <p:txBody>
          <a:bodyPr rtlCol="0">
            <a:normAutofit/>
          </a:bodyPr>
          <a:lstStyle>
            <a:lvl1pPr algn="l" rtl="0">
              <a:lnSpc>
                <a:spcPct val="90000"/>
              </a:lnSpc>
              <a:defRPr sz="5400" cap="none" baseline="0"/>
            </a:lvl1pPr>
          </a:lstStyle>
          <a:p>
            <a:pPr rtl="0"/>
            <a:r>
              <a:rPr lang="cs-CZ" smtClean="0"/>
              <a:t>Kliknutím lze upravit styl.</a:t>
            </a:r>
            <a:endParaRPr lang="cs-CZ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4672383" y="4927600"/>
            <a:ext cx="7008574" cy="1244600"/>
          </a:xfrm>
        </p:spPr>
        <p:txBody>
          <a:bodyPr rtlCol="0">
            <a:normAutofit/>
          </a:bodyPr>
          <a:lstStyle>
            <a:lvl1pPr marL="0" indent="0" algn="l" rtl="0">
              <a:spcBef>
                <a:spcPts val="0"/>
              </a:spcBef>
              <a:buNone/>
              <a:defRPr sz="2800" b="0">
                <a:solidFill>
                  <a:schemeClr val="tx1"/>
                </a:solidFill>
              </a:defRPr>
            </a:lvl1pPr>
            <a:lvl2pPr marL="609493" indent="0" algn="ctr" rtl="0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8987" indent="0" algn="ctr" rtl="0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480" indent="0" algn="ctr" rtl="0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7973" indent="0" algn="ctr" rtl="0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467" indent="0" algn="ctr" rtl="0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6960" indent="0" algn="ctr" rtl="0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6453" indent="0" algn="ctr" rtl="0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5947" indent="0" algn="ctr" rtl="0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rtl="0"/>
            <a:r>
              <a:rPr lang="cs-CZ" smtClean="0"/>
              <a:t>Kliknutím můžete upravit styl předlohy.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2227708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 rtl="0">
              <a:defRPr/>
            </a:lvl1pPr>
          </a:lstStyle>
          <a:p>
            <a:pPr rtl="0"/>
            <a:r>
              <a:rPr lang="cs-CZ" smtClean="0"/>
              <a:t>Kliknutím lze upravit styl.</a:t>
            </a:r>
            <a:endParaRPr lang="cs-CZ" dirty="0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 rtlCol="0"/>
          <a:lstStyle>
            <a:lvl1pPr rtl="0">
              <a:defRPr/>
            </a:lvl1pPr>
          </a:lstStyle>
          <a:p>
            <a:pPr lvl="0" rtl="0"/>
            <a:r>
              <a:rPr lang="cs-CZ" dirty="0" smtClean="0"/>
              <a:t>Kliknutím lze upravit styly předlohy textu.</a:t>
            </a:r>
          </a:p>
          <a:p>
            <a:pPr lvl="1" rtl="0"/>
            <a:r>
              <a:rPr lang="cs-CZ" dirty="0" smtClean="0"/>
              <a:t>Druhá úroveň</a:t>
            </a:r>
          </a:p>
          <a:p>
            <a:pPr lvl="2" rtl="0"/>
            <a:r>
              <a:rPr lang="cs-CZ" dirty="0" smtClean="0"/>
              <a:t>Třetí úroveň</a:t>
            </a:r>
          </a:p>
          <a:p>
            <a:pPr lvl="3" rtl="0"/>
            <a:r>
              <a:rPr lang="cs-CZ" dirty="0" smtClean="0"/>
              <a:t>Čtvrtá úroveň</a:t>
            </a:r>
          </a:p>
          <a:p>
            <a:pPr lvl="4" rtl="0"/>
            <a:r>
              <a:rPr lang="cs-CZ" dirty="0" smtClean="0"/>
              <a:t>Pátá úroveň</a:t>
            </a:r>
            <a:endParaRPr lang="cs-CZ" dirty="0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3D34C125-697B-4DD5-8970-E335CEB95B3E}" type="datetime1">
              <a:rPr lang="cs-CZ" smtClean="0"/>
              <a:pPr/>
              <a:t>04.06.2020</a:t>
            </a:fld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cs-CZ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591C5AD9-787D-40FA-8A4D-16A055B9AF81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0104347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9852633" y="274638"/>
            <a:ext cx="1422030" cy="5897561"/>
          </a:xfrm>
        </p:spPr>
        <p:txBody>
          <a:bodyPr vert="eaVert" rtlCol="0"/>
          <a:lstStyle>
            <a:lvl1pPr rtl="0">
              <a:defRPr/>
            </a:lvl1pPr>
          </a:lstStyle>
          <a:p>
            <a:pPr rtl="0"/>
            <a:r>
              <a:rPr lang="cs-CZ" smtClean="0"/>
              <a:t>Kliknutím lze upravit styl.</a:t>
            </a:r>
            <a:endParaRPr lang="cs-CZ" dirty="0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 hasCustomPrompt="1"/>
          </p:nvPr>
        </p:nvSpPr>
        <p:spPr>
          <a:xfrm>
            <a:off x="1117309" y="274638"/>
            <a:ext cx="8532178" cy="5897561"/>
          </a:xfrm>
        </p:spPr>
        <p:txBody>
          <a:bodyPr vert="eaVert" rtlCol="0"/>
          <a:lstStyle>
            <a:lvl1pPr rtl="0">
              <a:defRPr/>
            </a:lvl1pPr>
          </a:lstStyle>
          <a:p>
            <a:pPr lvl="0" rtl="0"/>
            <a:r>
              <a:rPr lang="cs-CZ" dirty="0" smtClean="0"/>
              <a:t>Kliknutím lze upravit styly předlohy textu.</a:t>
            </a:r>
          </a:p>
          <a:p>
            <a:pPr lvl="1" rtl="0"/>
            <a:r>
              <a:rPr lang="cs-CZ" dirty="0" smtClean="0"/>
              <a:t>Druhá úroveň</a:t>
            </a:r>
          </a:p>
          <a:p>
            <a:pPr lvl="2" rtl="0"/>
            <a:r>
              <a:rPr lang="cs-CZ" dirty="0" smtClean="0"/>
              <a:t>Třetí úroveň</a:t>
            </a:r>
          </a:p>
          <a:p>
            <a:pPr lvl="3" rtl="0"/>
            <a:r>
              <a:rPr lang="cs-CZ" dirty="0" smtClean="0"/>
              <a:t>Čtvrtá úroveň</a:t>
            </a:r>
          </a:p>
          <a:p>
            <a:pPr lvl="4" rtl="0"/>
            <a:r>
              <a:rPr lang="cs-CZ" dirty="0" smtClean="0"/>
              <a:t>Pátá úroveň</a:t>
            </a:r>
            <a:endParaRPr lang="cs-CZ" dirty="0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9462C969-A9D3-4701-9D6C-99CE49BBA082}" type="datetime1">
              <a:rPr lang="cs-CZ" smtClean="0"/>
              <a:pPr/>
              <a:t>04.06.2020</a:t>
            </a:fld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cs-CZ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591C5AD9-787D-40FA-8A4D-16A055B9AF81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6507153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 rtl="0">
              <a:defRPr/>
            </a:lvl1pPr>
          </a:lstStyle>
          <a:p>
            <a:pPr rtl="0"/>
            <a:r>
              <a:rPr lang="cs-CZ" smtClean="0"/>
              <a:t>Kliknutím lze upravit styl.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 hasCustomPrompt="1"/>
          </p:nvPr>
        </p:nvSpPr>
        <p:spPr/>
        <p:txBody>
          <a:bodyPr rtlCol="0"/>
          <a:lstStyle>
            <a:lvl1pPr rtl="0">
              <a:defRPr/>
            </a:lvl1pPr>
            <a:lvl5pPr algn="l" rtl="0">
              <a:defRPr/>
            </a:lvl5pPr>
            <a:lvl6pPr algn="l" rtl="0">
              <a:defRPr/>
            </a:lvl6pPr>
            <a:lvl7pPr algn="l" rtl="0">
              <a:defRPr baseline="0"/>
            </a:lvl7pPr>
            <a:lvl8pPr algn="l" rtl="0">
              <a:defRPr baseline="0"/>
            </a:lvl8pPr>
            <a:lvl9pPr algn="l" rtl="0">
              <a:defRPr baseline="0"/>
            </a:lvl9pPr>
          </a:lstStyle>
          <a:p>
            <a:pPr lvl="0" rtl="0"/>
            <a:r>
              <a:rPr lang="cs-CZ" dirty="0" smtClean="0"/>
              <a:t>Kliknutím lze upravit styly předlohy textu.</a:t>
            </a:r>
          </a:p>
          <a:p>
            <a:pPr lvl="1" rtl="0"/>
            <a:r>
              <a:rPr lang="cs-CZ" dirty="0" smtClean="0"/>
              <a:t>Druhá úroveň</a:t>
            </a:r>
          </a:p>
          <a:p>
            <a:pPr lvl="2" rtl="0"/>
            <a:r>
              <a:rPr lang="cs-CZ" dirty="0" smtClean="0"/>
              <a:t>Třetí úroveň</a:t>
            </a:r>
          </a:p>
          <a:p>
            <a:pPr lvl="3" rtl="0"/>
            <a:r>
              <a:rPr lang="cs-CZ" dirty="0" smtClean="0"/>
              <a:t>Čtvrtá úroveň</a:t>
            </a:r>
          </a:p>
          <a:p>
            <a:pPr lvl="4" rtl="0"/>
            <a:r>
              <a:rPr lang="cs-CZ" dirty="0" smtClean="0"/>
              <a:t>Pátá úroveň</a:t>
            </a:r>
            <a:endParaRPr lang="cs-CZ" dirty="0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B67340E1-BF88-4310-8568-E9F8381A48D4}" type="datetime1">
              <a:rPr lang="cs-CZ" smtClean="0"/>
              <a:pPr/>
              <a:t>04.06.2020</a:t>
            </a:fld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cs-CZ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DA60BA0E-20D0-4E7C-B286-26C960A6788F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5635241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áhlaví oddílu">
    <p:bg bwMode="auto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12589" y="4445000"/>
            <a:ext cx="7008574" cy="1930400"/>
          </a:xfrm>
        </p:spPr>
        <p:txBody>
          <a:bodyPr rtlCol="0" anchor="t">
            <a:normAutofit/>
          </a:bodyPr>
          <a:lstStyle>
            <a:lvl1pPr algn="l" rtl="0">
              <a:defRPr sz="5400" b="0" cap="none" baseline="0"/>
            </a:lvl1pPr>
          </a:lstStyle>
          <a:p>
            <a:pPr rtl="0"/>
            <a:r>
              <a:rPr lang="cs-CZ" smtClean="0"/>
              <a:t>Kliknutím lze upravit styl.</a:t>
            </a:r>
            <a:endParaRPr lang="cs-CZ" dirty="0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 hasCustomPrompt="1"/>
          </p:nvPr>
        </p:nvSpPr>
        <p:spPr>
          <a:xfrm>
            <a:off x="812589" y="3124200"/>
            <a:ext cx="7008574" cy="1296987"/>
          </a:xfrm>
        </p:spPr>
        <p:txBody>
          <a:bodyPr rtlCol="0" anchor="b">
            <a:normAutofit/>
          </a:bodyPr>
          <a:lstStyle>
            <a:lvl1pPr marL="0" indent="0" algn="l" rtl="0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609493" indent="0" algn="l" rtl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8987" indent="0" algn="l" rtl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3pPr>
            <a:lvl4pPr marL="1828480" indent="0" algn="l" rtl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4pPr>
            <a:lvl5pPr marL="2437973" indent="0" algn="l" rtl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5pPr>
            <a:lvl6pPr marL="3047467" indent="0" algn="l" rtl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6pPr>
            <a:lvl7pPr marL="3656960" indent="0" algn="l" rtl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7pPr>
            <a:lvl8pPr marL="4266453" indent="0" algn="l" rtl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8pPr>
            <a:lvl9pPr marL="4875947" indent="0" algn="l" rtl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cs-CZ" dirty="0" smtClean="0"/>
              <a:t>Kliknutím lze upravit styly předlohy textu.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19634022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ě obsahové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 rtl="0">
              <a:defRPr/>
            </a:lvl1pPr>
          </a:lstStyle>
          <a:p>
            <a:pPr rtl="0"/>
            <a:r>
              <a:rPr lang="cs-CZ" smtClean="0"/>
              <a:t>Kliknutím lze upravit styl.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 hasCustomPrompt="1"/>
          </p:nvPr>
        </p:nvSpPr>
        <p:spPr>
          <a:xfrm>
            <a:off x="1117309" y="1701800"/>
            <a:ext cx="4977104" cy="4470400"/>
          </a:xfrm>
        </p:spPr>
        <p:txBody>
          <a:bodyPr rtlCol="0">
            <a:normAutofit/>
          </a:bodyPr>
          <a:lstStyle>
            <a:lvl1pPr algn="l" rtl="0">
              <a:defRPr sz="2400"/>
            </a:lvl1pPr>
            <a:lvl2pPr algn="l" rtl="0">
              <a:defRPr sz="2000"/>
            </a:lvl2pPr>
            <a:lvl3pPr algn="l" rtl="0">
              <a:defRPr sz="1800"/>
            </a:lvl3pPr>
            <a:lvl4pPr algn="l" rtl="0">
              <a:defRPr sz="1800"/>
            </a:lvl4pPr>
            <a:lvl5pPr marL="2011328" algn="l" rtl="0">
              <a:defRPr sz="1800"/>
            </a:lvl5pPr>
            <a:lvl6pPr marL="2011328" algn="l" rtl="0">
              <a:defRPr sz="1800"/>
            </a:lvl6pPr>
            <a:lvl7pPr marL="2011328" algn="l" rtl="0">
              <a:defRPr sz="1800"/>
            </a:lvl7pPr>
            <a:lvl8pPr marL="2011328" algn="l" rtl="0">
              <a:defRPr sz="1800"/>
            </a:lvl8pPr>
            <a:lvl9pPr marL="2011328" algn="l" rtl="0">
              <a:defRPr sz="1800"/>
            </a:lvl9pPr>
          </a:lstStyle>
          <a:p>
            <a:pPr lvl="0" rtl="0"/>
            <a:r>
              <a:rPr lang="cs-CZ" dirty="0" smtClean="0"/>
              <a:t>Kliknutím lze upravit styly předlohy textu.</a:t>
            </a:r>
          </a:p>
          <a:p>
            <a:pPr lvl="1" rtl="0"/>
            <a:r>
              <a:rPr lang="cs-CZ" dirty="0" smtClean="0"/>
              <a:t>Druhá úroveň</a:t>
            </a:r>
          </a:p>
          <a:p>
            <a:pPr lvl="2" rtl="0"/>
            <a:r>
              <a:rPr lang="cs-CZ" dirty="0" smtClean="0"/>
              <a:t>Třetí úroveň</a:t>
            </a:r>
          </a:p>
          <a:p>
            <a:pPr lvl="3" rtl="0"/>
            <a:r>
              <a:rPr lang="cs-CZ" dirty="0" smtClean="0"/>
              <a:t>Čtvrtá úroveň</a:t>
            </a:r>
          </a:p>
          <a:p>
            <a:pPr lvl="4" rtl="0"/>
            <a:r>
              <a:rPr lang="cs-CZ" dirty="0" smtClean="0"/>
              <a:t>Pátá úroveň</a:t>
            </a:r>
            <a:endParaRPr lang="cs-CZ" dirty="0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 hasCustomPrompt="1"/>
          </p:nvPr>
        </p:nvSpPr>
        <p:spPr>
          <a:xfrm>
            <a:off x="6297559" y="1701800"/>
            <a:ext cx="4977104" cy="4470400"/>
          </a:xfrm>
        </p:spPr>
        <p:txBody>
          <a:bodyPr rtlCol="0">
            <a:normAutofit/>
          </a:bodyPr>
          <a:lstStyle>
            <a:lvl1pPr algn="l" rtl="0">
              <a:defRPr sz="2400"/>
            </a:lvl1pPr>
            <a:lvl2pPr algn="l" rtl="0">
              <a:defRPr sz="2000"/>
            </a:lvl2pPr>
            <a:lvl3pPr algn="l" rtl="0">
              <a:defRPr sz="1800"/>
            </a:lvl3pPr>
            <a:lvl4pPr algn="l" rtl="0">
              <a:defRPr sz="1800"/>
            </a:lvl4pPr>
            <a:lvl5pPr marL="2011328" algn="l" rtl="0">
              <a:defRPr sz="1800"/>
            </a:lvl5pPr>
            <a:lvl6pPr marL="2011328" algn="l" rtl="0">
              <a:defRPr sz="1800"/>
            </a:lvl6pPr>
            <a:lvl7pPr marL="2011328" algn="l" rtl="0">
              <a:defRPr sz="1800"/>
            </a:lvl7pPr>
            <a:lvl8pPr marL="2011328" algn="l" rtl="0">
              <a:defRPr sz="1800"/>
            </a:lvl8pPr>
            <a:lvl9pPr marL="2011328" algn="l" rtl="0">
              <a:defRPr sz="1800"/>
            </a:lvl9pPr>
          </a:lstStyle>
          <a:p>
            <a:pPr lvl="0" rtl="0"/>
            <a:r>
              <a:rPr lang="cs-CZ" dirty="0" smtClean="0"/>
              <a:t>Kliknutím lze upravit styly předlohy textu.</a:t>
            </a:r>
          </a:p>
          <a:p>
            <a:pPr lvl="1" rtl="0"/>
            <a:r>
              <a:rPr lang="cs-CZ" dirty="0" smtClean="0"/>
              <a:t>Druhá úroveň</a:t>
            </a:r>
          </a:p>
          <a:p>
            <a:pPr lvl="2" rtl="0"/>
            <a:r>
              <a:rPr lang="cs-CZ" dirty="0" smtClean="0"/>
              <a:t>Třetí úroveň</a:t>
            </a:r>
          </a:p>
          <a:p>
            <a:pPr lvl="3" rtl="0"/>
            <a:r>
              <a:rPr lang="cs-CZ" dirty="0" smtClean="0"/>
              <a:t>Čtvrtá úroveň</a:t>
            </a:r>
          </a:p>
          <a:p>
            <a:pPr lvl="4" rtl="0"/>
            <a:r>
              <a:rPr lang="cs-CZ" dirty="0" smtClean="0"/>
              <a:t>Pátá úroveň</a:t>
            </a:r>
            <a:endParaRPr lang="cs-CZ" dirty="0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0D437D4F-ECE9-4981-A371-4B910D36769F}" type="datetime1">
              <a:rPr lang="cs-CZ" smtClean="0"/>
              <a:pPr/>
              <a:t>04.06.2020</a:t>
            </a:fld>
            <a:endParaRPr lang="cs-CZ" dirty="0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cs-CZ" dirty="0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EB37DED6-D4C7-42EE-AB49-D2E39E64FDE4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4893391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 algn="l" rtl="0">
              <a:defRPr/>
            </a:lvl1pPr>
          </a:lstStyle>
          <a:p>
            <a:pPr rtl="0"/>
            <a:r>
              <a:rPr lang="cs-CZ" smtClean="0"/>
              <a:t>Kliknutím lze upravit styl.</a:t>
            </a:r>
            <a:endParaRPr lang="cs-CZ" dirty="0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 hasCustomPrompt="1"/>
          </p:nvPr>
        </p:nvSpPr>
        <p:spPr>
          <a:xfrm>
            <a:off x="1121372" y="1608836"/>
            <a:ext cx="4973041" cy="512064"/>
          </a:xfrm>
        </p:spPr>
        <p:txBody>
          <a:bodyPr rtlCol="0" anchor="b">
            <a:noAutofit/>
          </a:bodyPr>
          <a:lstStyle>
            <a:lvl1pPr marL="0" indent="0" algn="l" rtl="0">
              <a:spcBef>
                <a:spcPts val="0"/>
              </a:spcBef>
              <a:buNone/>
              <a:defRPr sz="2400" b="1"/>
            </a:lvl1pPr>
            <a:lvl2pPr marL="609493" indent="0" algn="l" rtl="0">
              <a:buNone/>
              <a:defRPr sz="2700" b="1"/>
            </a:lvl2pPr>
            <a:lvl3pPr marL="1218987" indent="0" algn="l" rtl="0">
              <a:buNone/>
              <a:defRPr sz="2400" b="1"/>
            </a:lvl3pPr>
            <a:lvl4pPr marL="1828480" indent="0" algn="l" rtl="0">
              <a:buNone/>
              <a:defRPr sz="2100" b="1"/>
            </a:lvl4pPr>
            <a:lvl5pPr marL="2437973" indent="0" algn="l" rtl="0">
              <a:buNone/>
              <a:defRPr sz="2100" b="1"/>
            </a:lvl5pPr>
            <a:lvl6pPr marL="3047467" indent="0" algn="l" rtl="0">
              <a:buNone/>
              <a:defRPr sz="2100" b="1"/>
            </a:lvl6pPr>
            <a:lvl7pPr marL="3656960" indent="0" algn="l" rtl="0">
              <a:buNone/>
              <a:defRPr sz="2100" b="1"/>
            </a:lvl7pPr>
            <a:lvl8pPr marL="4266453" indent="0" algn="l" rtl="0">
              <a:buNone/>
              <a:defRPr sz="2100" b="1"/>
            </a:lvl8pPr>
            <a:lvl9pPr marL="4875947" indent="0" algn="l" rtl="0">
              <a:buNone/>
              <a:defRPr sz="2100" b="1"/>
            </a:lvl9pPr>
          </a:lstStyle>
          <a:p>
            <a:pPr lvl="0" rtl="0"/>
            <a:r>
              <a:rPr lang="cs-CZ" dirty="0" smtClean="0"/>
              <a:t>Kliknutím lze upravit styly předlohy textu.</a:t>
            </a:r>
            <a:endParaRPr lang="cs-CZ" dirty="0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 hasCustomPrompt="1"/>
          </p:nvPr>
        </p:nvSpPr>
        <p:spPr>
          <a:xfrm>
            <a:off x="1117309" y="2209800"/>
            <a:ext cx="4977104" cy="3962400"/>
          </a:xfrm>
        </p:spPr>
        <p:txBody>
          <a:bodyPr rtlCol="0">
            <a:normAutofit/>
          </a:bodyPr>
          <a:lstStyle>
            <a:lvl1pPr algn="l" rtl="0">
              <a:defRPr sz="2000"/>
            </a:lvl1pPr>
            <a:lvl2pPr algn="l" rtl="0">
              <a:defRPr sz="1800"/>
            </a:lvl2pPr>
            <a:lvl3pPr algn="l" rtl="0">
              <a:defRPr sz="1800"/>
            </a:lvl3pPr>
            <a:lvl4pPr algn="l" rtl="0">
              <a:defRPr sz="1800"/>
            </a:lvl4pPr>
            <a:lvl5pPr marL="2011328" algn="l" rtl="0">
              <a:defRPr sz="1800"/>
            </a:lvl5pPr>
            <a:lvl6pPr marL="2011328" algn="l" rtl="0">
              <a:defRPr sz="1800"/>
            </a:lvl6pPr>
            <a:lvl7pPr marL="2011328" algn="l" rtl="0">
              <a:defRPr sz="1800"/>
            </a:lvl7pPr>
            <a:lvl8pPr marL="2011328" algn="l" rtl="0">
              <a:defRPr sz="1800"/>
            </a:lvl8pPr>
            <a:lvl9pPr marL="2011328" algn="l" rtl="0">
              <a:defRPr sz="1800"/>
            </a:lvl9pPr>
          </a:lstStyle>
          <a:p>
            <a:pPr lvl="0" rtl="0"/>
            <a:r>
              <a:rPr lang="cs-CZ" dirty="0" smtClean="0"/>
              <a:t>Kliknutím lze upravit styly předlohy textu.</a:t>
            </a:r>
          </a:p>
          <a:p>
            <a:pPr lvl="1" rtl="0"/>
            <a:r>
              <a:rPr lang="cs-CZ" dirty="0" smtClean="0"/>
              <a:t>Druhá úroveň</a:t>
            </a:r>
          </a:p>
          <a:p>
            <a:pPr lvl="2" rtl="0"/>
            <a:r>
              <a:rPr lang="cs-CZ" dirty="0" smtClean="0"/>
              <a:t>Třetí úroveň</a:t>
            </a:r>
          </a:p>
          <a:p>
            <a:pPr lvl="3" rtl="0"/>
            <a:r>
              <a:rPr lang="cs-CZ" dirty="0" smtClean="0"/>
              <a:t>Čtvrtá úroveň</a:t>
            </a:r>
          </a:p>
          <a:p>
            <a:pPr lvl="4" rtl="0"/>
            <a:r>
              <a:rPr lang="cs-CZ" dirty="0" smtClean="0"/>
              <a:t>Pátá úroveň</a:t>
            </a:r>
            <a:endParaRPr lang="cs-CZ" dirty="0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 hasCustomPrompt="1"/>
          </p:nvPr>
        </p:nvSpPr>
        <p:spPr>
          <a:xfrm>
            <a:off x="6301622" y="1608836"/>
            <a:ext cx="4973041" cy="512064"/>
          </a:xfrm>
        </p:spPr>
        <p:txBody>
          <a:bodyPr rtlCol="0" anchor="b">
            <a:noAutofit/>
          </a:bodyPr>
          <a:lstStyle>
            <a:lvl1pPr marL="0" indent="0" algn="l" rtl="0">
              <a:spcBef>
                <a:spcPts val="0"/>
              </a:spcBef>
              <a:buNone/>
              <a:defRPr sz="2400" b="1"/>
            </a:lvl1pPr>
            <a:lvl2pPr marL="609493" indent="0" algn="l" rtl="0">
              <a:buNone/>
              <a:defRPr sz="2700" b="1"/>
            </a:lvl2pPr>
            <a:lvl3pPr marL="1218987" indent="0" algn="l" rtl="0">
              <a:buNone/>
              <a:defRPr sz="2400" b="1"/>
            </a:lvl3pPr>
            <a:lvl4pPr marL="1828480" indent="0" algn="l" rtl="0">
              <a:buNone/>
              <a:defRPr sz="2100" b="1"/>
            </a:lvl4pPr>
            <a:lvl5pPr marL="2437973" indent="0" algn="l" rtl="0">
              <a:buNone/>
              <a:defRPr sz="2100" b="1"/>
            </a:lvl5pPr>
            <a:lvl6pPr marL="3047467" indent="0" algn="l" rtl="0">
              <a:buNone/>
              <a:defRPr sz="2100" b="1"/>
            </a:lvl6pPr>
            <a:lvl7pPr marL="3656960" indent="0" algn="l" rtl="0">
              <a:buNone/>
              <a:defRPr sz="2100" b="1"/>
            </a:lvl7pPr>
            <a:lvl8pPr marL="4266453" indent="0" algn="l" rtl="0">
              <a:buNone/>
              <a:defRPr sz="2100" b="1"/>
            </a:lvl8pPr>
            <a:lvl9pPr marL="4875947" indent="0" algn="l" rtl="0">
              <a:buNone/>
              <a:defRPr sz="2100" b="1"/>
            </a:lvl9pPr>
          </a:lstStyle>
          <a:p>
            <a:pPr lvl="0" rtl="0"/>
            <a:r>
              <a:rPr lang="cs-CZ" dirty="0" smtClean="0"/>
              <a:t>Kliknutím lze upravit styly předlohy textu.</a:t>
            </a:r>
            <a:endParaRPr lang="cs-CZ" dirty="0"/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 hasCustomPrompt="1"/>
          </p:nvPr>
        </p:nvSpPr>
        <p:spPr>
          <a:xfrm>
            <a:off x="6297559" y="2209800"/>
            <a:ext cx="4977104" cy="3962400"/>
          </a:xfrm>
        </p:spPr>
        <p:txBody>
          <a:bodyPr rtlCol="0">
            <a:normAutofit/>
          </a:bodyPr>
          <a:lstStyle>
            <a:lvl1pPr algn="l" rtl="0">
              <a:defRPr sz="2000"/>
            </a:lvl1pPr>
            <a:lvl2pPr algn="l" rtl="0">
              <a:defRPr sz="1800"/>
            </a:lvl2pPr>
            <a:lvl3pPr algn="l" rtl="0">
              <a:defRPr sz="1800"/>
            </a:lvl3pPr>
            <a:lvl4pPr algn="l" rtl="0">
              <a:defRPr sz="1800"/>
            </a:lvl4pPr>
            <a:lvl5pPr marL="2011328" algn="l" rtl="0">
              <a:defRPr sz="1800"/>
            </a:lvl5pPr>
            <a:lvl6pPr marL="2011328" algn="l" rtl="0">
              <a:defRPr sz="1800"/>
            </a:lvl6pPr>
            <a:lvl7pPr marL="2011328" algn="l" rtl="0">
              <a:defRPr sz="1800"/>
            </a:lvl7pPr>
            <a:lvl8pPr marL="2011328" algn="l" rtl="0">
              <a:defRPr sz="1800"/>
            </a:lvl8pPr>
            <a:lvl9pPr marL="2011328" algn="l" rtl="0">
              <a:defRPr sz="1800"/>
            </a:lvl9pPr>
          </a:lstStyle>
          <a:p>
            <a:pPr lvl="0" rtl="0"/>
            <a:r>
              <a:rPr lang="cs-CZ" dirty="0" smtClean="0"/>
              <a:t>Kliknutím lze upravit styly předlohy textu.</a:t>
            </a:r>
          </a:p>
          <a:p>
            <a:pPr lvl="1" rtl="0"/>
            <a:r>
              <a:rPr lang="cs-CZ" dirty="0" smtClean="0"/>
              <a:t>Druhá úroveň</a:t>
            </a:r>
          </a:p>
          <a:p>
            <a:pPr lvl="2" rtl="0"/>
            <a:r>
              <a:rPr lang="cs-CZ" dirty="0" smtClean="0"/>
              <a:t>Třetí úroveň</a:t>
            </a:r>
          </a:p>
          <a:p>
            <a:pPr lvl="3" rtl="0"/>
            <a:r>
              <a:rPr lang="cs-CZ" dirty="0" smtClean="0"/>
              <a:t>Čtvrtá úroveň</a:t>
            </a:r>
          </a:p>
          <a:p>
            <a:pPr lvl="4" rtl="0"/>
            <a:r>
              <a:rPr lang="cs-CZ" dirty="0" smtClean="0"/>
              <a:t>Pátá úroveň</a:t>
            </a:r>
            <a:endParaRPr lang="cs-CZ" dirty="0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F26A3AEE-21EA-49A5-9BC0-4C051EBE3D81}" type="datetime1">
              <a:rPr lang="cs-CZ" smtClean="0"/>
              <a:pPr/>
              <a:t>04.06.2020</a:t>
            </a:fld>
            <a:endParaRPr lang="cs-CZ" dirty="0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cs-CZ" dirty="0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EB37DED6-D4C7-42EE-AB49-D2E39E64FDE4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552830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 rtl="0">
              <a:defRPr/>
            </a:lvl1pPr>
          </a:lstStyle>
          <a:p>
            <a:pPr rtl="0"/>
            <a:r>
              <a:rPr lang="cs-CZ" smtClean="0"/>
              <a:t>Kliknutím lze upravit styl.</a:t>
            </a:r>
            <a:endParaRPr lang="cs-CZ" dirty="0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D2493FBA-751B-49DB-B5B3-1B2194725DD1}" type="datetime1">
              <a:rPr lang="cs-CZ" smtClean="0"/>
              <a:pPr/>
              <a:t>04.06.2020</a:t>
            </a:fld>
            <a:endParaRPr lang="cs-CZ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EB37DED6-D4C7-42EE-AB49-D2E39E64FDE4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5167638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rázdn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533B2AB9-7695-4EE9-A8FD-AAA80E361985}" type="datetime1">
              <a:rPr lang="cs-CZ" smtClean="0"/>
              <a:pPr/>
              <a:t>04.06.2020</a:t>
            </a:fld>
            <a:endParaRPr lang="cs-CZ" dirty="0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EB37DED6-D4C7-42EE-AB49-D2E39E64FDE4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0687318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délník 7"/>
          <p:cNvSpPr/>
          <p:nvPr/>
        </p:nvSpPr>
        <p:spPr>
          <a:xfrm>
            <a:off x="3961368" y="0"/>
            <a:ext cx="7922736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100000">
                <a:schemeClr val="bg1">
                  <a:alpha val="55000"/>
                </a:schemeClr>
              </a:gs>
            </a:gsLst>
            <a:lin ang="78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 rtl="0"/>
            <a:endParaRPr lang="cs-CZ" dirty="0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04721" y="1701800"/>
            <a:ext cx="3351927" cy="2844800"/>
          </a:xfrm>
        </p:spPr>
        <p:txBody>
          <a:bodyPr rtlCol="0" anchor="b">
            <a:normAutofit/>
          </a:bodyPr>
          <a:lstStyle>
            <a:lvl1pPr algn="l" rtl="0">
              <a:defRPr sz="2000" b="1"/>
            </a:lvl1pPr>
          </a:lstStyle>
          <a:p>
            <a:pPr rtl="0"/>
            <a:r>
              <a:rPr lang="cs-CZ" smtClean="0"/>
              <a:t>Kliknutím lze upravit styl.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 hasCustomPrompt="1"/>
          </p:nvPr>
        </p:nvSpPr>
        <p:spPr>
          <a:xfrm>
            <a:off x="4469236" y="482600"/>
            <a:ext cx="6805427" cy="5892800"/>
          </a:xfrm>
        </p:spPr>
        <p:txBody>
          <a:bodyPr rtlCol="0">
            <a:normAutofit/>
          </a:bodyPr>
          <a:lstStyle>
            <a:lvl1pPr algn="l" rtl="0">
              <a:defRPr sz="2400"/>
            </a:lvl1pPr>
            <a:lvl2pPr algn="l" rtl="0">
              <a:defRPr sz="2000"/>
            </a:lvl2pPr>
            <a:lvl3pPr algn="l" rtl="0">
              <a:defRPr sz="1800"/>
            </a:lvl3pPr>
            <a:lvl4pPr algn="l" rtl="0">
              <a:defRPr sz="1800"/>
            </a:lvl4pPr>
            <a:lvl5pPr algn="l" rtl="0">
              <a:defRPr sz="1800"/>
            </a:lvl5pPr>
            <a:lvl6pPr algn="l" rtl="0">
              <a:defRPr sz="1800"/>
            </a:lvl6pPr>
            <a:lvl7pPr algn="l" rtl="0">
              <a:defRPr sz="1800"/>
            </a:lvl7pPr>
            <a:lvl8pPr algn="l" rtl="0">
              <a:defRPr sz="1800"/>
            </a:lvl8pPr>
            <a:lvl9pPr algn="l" rtl="0">
              <a:defRPr sz="1800"/>
            </a:lvl9pPr>
          </a:lstStyle>
          <a:p>
            <a:pPr lvl="0" rtl="0"/>
            <a:r>
              <a:rPr lang="cs-CZ" dirty="0" smtClean="0"/>
              <a:t>Kliknutím lze upravit styly předlohy textu.</a:t>
            </a:r>
          </a:p>
          <a:p>
            <a:pPr lvl="1" rtl="0"/>
            <a:r>
              <a:rPr lang="cs-CZ" dirty="0" smtClean="0"/>
              <a:t>Druhá úroveň</a:t>
            </a:r>
          </a:p>
          <a:p>
            <a:pPr lvl="2" rtl="0"/>
            <a:r>
              <a:rPr lang="cs-CZ" dirty="0" smtClean="0"/>
              <a:t>Třetí úroveň</a:t>
            </a:r>
          </a:p>
          <a:p>
            <a:pPr lvl="3" rtl="0"/>
            <a:r>
              <a:rPr lang="cs-CZ" dirty="0" smtClean="0"/>
              <a:t>Čtvrtá úroveň</a:t>
            </a:r>
          </a:p>
          <a:p>
            <a:pPr lvl="4" rtl="0"/>
            <a:r>
              <a:rPr lang="cs-CZ" dirty="0" smtClean="0"/>
              <a:t>Pátá úroveň</a:t>
            </a:r>
            <a:endParaRPr lang="cs-CZ" dirty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 hasCustomPrompt="1"/>
          </p:nvPr>
        </p:nvSpPr>
        <p:spPr>
          <a:xfrm>
            <a:off x="304721" y="4648200"/>
            <a:ext cx="3351927" cy="1727200"/>
          </a:xfrm>
        </p:spPr>
        <p:txBody>
          <a:bodyPr rtlCol="0">
            <a:normAutofit/>
          </a:bodyPr>
          <a:lstStyle>
            <a:lvl1pPr marL="0" indent="0" algn="l" rtl="0">
              <a:spcBef>
                <a:spcPts val="1200"/>
              </a:spcBef>
              <a:buNone/>
              <a:defRPr sz="1600"/>
            </a:lvl1pPr>
            <a:lvl2pPr marL="609493" indent="0" algn="l" rtl="0">
              <a:buNone/>
              <a:defRPr sz="1600"/>
            </a:lvl2pPr>
            <a:lvl3pPr marL="1218987" indent="0" algn="l" rtl="0">
              <a:buNone/>
              <a:defRPr sz="1300"/>
            </a:lvl3pPr>
            <a:lvl4pPr marL="1828480" indent="0" algn="l" rtl="0">
              <a:buNone/>
              <a:defRPr sz="1200"/>
            </a:lvl4pPr>
            <a:lvl5pPr marL="2437973" indent="0" algn="l" rtl="0">
              <a:buNone/>
              <a:defRPr sz="1200"/>
            </a:lvl5pPr>
            <a:lvl6pPr marL="3047467" indent="0" algn="l" rtl="0">
              <a:buNone/>
              <a:defRPr sz="1200"/>
            </a:lvl6pPr>
            <a:lvl7pPr marL="3656960" indent="0" algn="l" rtl="0">
              <a:buNone/>
              <a:defRPr sz="1200"/>
            </a:lvl7pPr>
            <a:lvl8pPr marL="4266453" indent="0" algn="l" rtl="0">
              <a:buNone/>
              <a:defRPr sz="1200"/>
            </a:lvl8pPr>
            <a:lvl9pPr marL="4875947" indent="0" algn="l" rtl="0">
              <a:buNone/>
              <a:defRPr sz="1200"/>
            </a:lvl9pPr>
          </a:lstStyle>
          <a:p>
            <a:pPr lvl="0" rtl="0"/>
            <a:r>
              <a:rPr lang="cs-CZ" dirty="0" smtClean="0"/>
              <a:t>Kliknutím lze upravit styly předlohy textu.</a:t>
            </a:r>
            <a:endParaRPr lang="cs-CZ" dirty="0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10A0AD96-6B5A-4186-B341-9B348C9EB365}" type="datetime1">
              <a:rPr lang="cs-CZ" smtClean="0"/>
              <a:pPr/>
              <a:t>04.06.2020</a:t>
            </a:fld>
            <a:endParaRPr lang="cs-CZ" dirty="0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cs-CZ" dirty="0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2DFBB78A-01B4-41F2-96B0-677A4A282832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9680720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délník 7"/>
          <p:cNvSpPr/>
          <p:nvPr/>
        </p:nvSpPr>
        <p:spPr>
          <a:xfrm>
            <a:off x="2082258" y="0"/>
            <a:ext cx="8024310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100000">
                <a:schemeClr val="bg1">
                  <a:alpha val="55000"/>
                </a:schemeClr>
              </a:gs>
            </a:gsLst>
            <a:lin ang="78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 rtl="0"/>
            <a:endParaRPr lang="cs-CZ" dirty="0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437765" y="4800600"/>
            <a:ext cx="7313295" cy="762000"/>
          </a:xfrm>
        </p:spPr>
        <p:txBody>
          <a:bodyPr rtlCol="0" anchor="b">
            <a:normAutofit/>
          </a:bodyPr>
          <a:lstStyle>
            <a:lvl1pPr algn="l" rtl="0">
              <a:defRPr sz="2000" b="1"/>
            </a:lvl1pPr>
          </a:lstStyle>
          <a:p>
            <a:pPr rtl="0"/>
            <a:r>
              <a:rPr lang="cs-CZ" smtClean="0"/>
              <a:t>Kliknutím lze upravit styl.</a:t>
            </a:r>
            <a:endParaRPr lang="cs-CZ" dirty="0"/>
          </a:p>
        </p:txBody>
      </p:sp>
      <p:sp>
        <p:nvSpPr>
          <p:cNvPr id="3" name="Zástupný symbol obrázku 2"/>
          <p:cNvSpPr>
            <a:spLocks noGrp="1"/>
          </p:cNvSpPr>
          <p:nvPr>
            <p:ph type="pic" idx="1"/>
          </p:nvPr>
        </p:nvSpPr>
        <p:spPr>
          <a:xfrm>
            <a:off x="2437765" y="279401"/>
            <a:ext cx="7313295" cy="4448175"/>
          </a:xfrm>
        </p:spPr>
        <p:txBody>
          <a:bodyPr rtlCol="0">
            <a:normAutofit/>
          </a:bodyPr>
          <a:lstStyle>
            <a:lvl1pPr marL="0" indent="0" algn="l" rtl="0">
              <a:buNone/>
              <a:defRPr sz="2800"/>
            </a:lvl1pPr>
            <a:lvl2pPr marL="609493" indent="0" algn="l" rtl="0">
              <a:buNone/>
              <a:defRPr sz="3700"/>
            </a:lvl2pPr>
            <a:lvl3pPr marL="1218987" indent="0" algn="l" rtl="0">
              <a:buNone/>
              <a:defRPr sz="3200"/>
            </a:lvl3pPr>
            <a:lvl4pPr marL="1828480" indent="0" algn="l" rtl="0">
              <a:buNone/>
              <a:defRPr sz="2700"/>
            </a:lvl4pPr>
            <a:lvl5pPr marL="2437973" indent="0" algn="l" rtl="0">
              <a:buNone/>
              <a:defRPr sz="2700"/>
            </a:lvl5pPr>
            <a:lvl6pPr marL="3047467" indent="0" algn="l" rtl="0">
              <a:buNone/>
              <a:defRPr sz="2700"/>
            </a:lvl6pPr>
            <a:lvl7pPr marL="3656960" indent="0" algn="l" rtl="0">
              <a:buNone/>
              <a:defRPr sz="2700"/>
            </a:lvl7pPr>
            <a:lvl8pPr marL="4266453" indent="0" algn="l" rtl="0">
              <a:buNone/>
              <a:defRPr sz="2700"/>
            </a:lvl8pPr>
            <a:lvl9pPr marL="4875947" indent="0" algn="l" rtl="0">
              <a:buNone/>
              <a:defRPr sz="2700"/>
            </a:lvl9pPr>
          </a:lstStyle>
          <a:p>
            <a:pPr rtl="0"/>
            <a:r>
              <a:rPr lang="cs-CZ" smtClean="0"/>
              <a:t>Kliknutím na ikonu přidáte obrázek.</a:t>
            </a:r>
            <a:endParaRPr lang="cs-CZ" dirty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 hasCustomPrompt="1"/>
          </p:nvPr>
        </p:nvSpPr>
        <p:spPr>
          <a:xfrm>
            <a:off x="2437765" y="5562600"/>
            <a:ext cx="7313295" cy="812800"/>
          </a:xfrm>
        </p:spPr>
        <p:txBody>
          <a:bodyPr rtlCol="0">
            <a:normAutofit/>
          </a:bodyPr>
          <a:lstStyle>
            <a:lvl1pPr marL="0" indent="0" algn="l" rtl="0">
              <a:spcBef>
                <a:spcPts val="0"/>
              </a:spcBef>
              <a:buNone/>
              <a:defRPr sz="1600"/>
            </a:lvl1pPr>
            <a:lvl2pPr marL="609493" indent="0" algn="l" rtl="0">
              <a:buNone/>
              <a:defRPr sz="1600"/>
            </a:lvl2pPr>
            <a:lvl3pPr marL="1218987" indent="0" algn="l" rtl="0">
              <a:buNone/>
              <a:defRPr sz="1300"/>
            </a:lvl3pPr>
            <a:lvl4pPr marL="1828480" indent="0" algn="l" rtl="0">
              <a:buNone/>
              <a:defRPr sz="1200"/>
            </a:lvl4pPr>
            <a:lvl5pPr marL="2437973" indent="0" algn="l" rtl="0">
              <a:buNone/>
              <a:defRPr sz="1200"/>
            </a:lvl5pPr>
            <a:lvl6pPr marL="3047467" indent="0" algn="l" rtl="0">
              <a:buNone/>
              <a:defRPr sz="1200"/>
            </a:lvl6pPr>
            <a:lvl7pPr marL="3656960" indent="0" algn="l" rtl="0">
              <a:buNone/>
              <a:defRPr sz="1200"/>
            </a:lvl7pPr>
            <a:lvl8pPr marL="4266453" indent="0" algn="l" rtl="0">
              <a:buNone/>
              <a:defRPr sz="1200"/>
            </a:lvl8pPr>
            <a:lvl9pPr marL="4875947" indent="0" algn="l" rtl="0">
              <a:buNone/>
              <a:defRPr sz="1200"/>
            </a:lvl9pPr>
          </a:lstStyle>
          <a:p>
            <a:pPr lvl="0" rtl="0"/>
            <a:r>
              <a:rPr lang="cs-CZ" dirty="0" smtClean="0"/>
              <a:t>Kliknutím lze upravit styly předlohy textu.</a:t>
            </a:r>
            <a:endParaRPr lang="cs-CZ" dirty="0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E71F1ECE-AD0B-4298-833C-44A399FA79BB}" type="datetime1">
              <a:rPr lang="cs-CZ" smtClean="0"/>
              <a:pPr/>
              <a:t>04.06.2020</a:t>
            </a:fld>
            <a:endParaRPr lang="cs-CZ" dirty="0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cs-CZ" dirty="0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2DFBB78A-01B4-41F2-96B0-677A4A282832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2213374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bdélník 8"/>
          <p:cNvSpPr/>
          <p:nvPr/>
        </p:nvSpPr>
        <p:spPr>
          <a:xfrm>
            <a:off x="304721" y="0"/>
            <a:ext cx="11579384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100000">
                <a:schemeClr val="bg1">
                  <a:alpha val="55000"/>
                </a:schemeClr>
              </a:gs>
            </a:gsLst>
            <a:lin ang="78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 rtl="0"/>
            <a:endParaRPr lang="cs-CZ" dirty="0"/>
          </a:p>
        </p:txBody>
      </p:sp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1117309" y="76200"/>
            <a:ext cx="10157354" cy="1397000"/>
          </a:xfrm>
          <a:prstGeom prst="rect">
            <a:avLst/>
          </a:prstGeom>
        </p:spPr>
        <p:txBody>
          <a:bodyPr vert="horz" lIns="121899" tIns="60949" rIns="121899" bIns="60949" rtlCol="0" anchor="b">
            <a:normAutofit/>
          </a:bodyPr>
          <a:lstStyle/>
          <a:p>
            <a:pPr rtl="0"/>
            <a:r>
              <a:rPr lang="cs-CZ" dirty="0" smtClean="0"/>
              <a:t>Kliknutím lze upravit styl.</a:t>
            </a:r>
            <a:endParaRPr lang="cs-CZ" dirty="0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1117309" y="1701800"/>
            <a:ext cx="10157354" cy="4470400"/>
          </a:xfrm>
          <a:prstGeom prst="rect">
            <a:avLst/>
          </a:prstGeom>
        </p:spPr>
        <p:txBody>
          <a:bodyPr vert="horz" lIns="121899" tIns="60949" rIns="121899" bIns="60949" rtlCol="0">
            <a:normAutofit/>
          </a:bodyPr>
          <a:lstStyle/>
          <a:p>
            <a:pPr lvl="0" rtl="0"/>
            <a:r>
              <a:rPr lang="cs-CZ" dirty="0" smtClean="0"/>
              <a:t>Kliknutím lze upravit styly předlohy textu.</a:t>
            </a:r>
          </a:p>
          <a:p>
            <a:pPr lvl="1" rtl="0"/>
            <a:r>
              <a:rPr lang="cs-CZ" dirty="0" smtClean="0"/>
              <a:t>Druhá úroveň</a:t>
            </a:r>
          </a:p>
          <a:p>
            <a:pPr lvl="2" rtl="0"/>
            <a:r>
              <a:rPr lang="cs-CZ" dirty="0" smtClean="0"/>
              <a:t>Třetí úroveň</a:t>
            </a:r>
          </a:p>
          <a:p>
            <a:pPr lvl="3" rtl="0"/>
            <a:r>
              <a:rPr lang="cs-CZ" dirty="0" smtClean="0"/>
              <a:t>Čtvrtá úroveň</a:t>
            </a:r>
          </a:p>
          <a:p>
            <a:pPr lvl="4" rtl="0"/>
            <a:r>
              <a:rPr lang="cs-CZ" dirty="0" smtClean="0"/>
              <a:t>Pátá úroveň</a:t>
            </a:r>
            <a:endParaRPr lang="cs-CZ" dirty="0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1117309" y="6400801"/>
            <a:ext cx="2742486" cy="320675"/>
          </a:xfrm>
          <a:prstGeom prst="rect">
            <a:avLst/>
          </a:prstGeom>
        </p:spPr>
        <p:txBody>
          <a:bodyPr vert="horz" lIns="121899" tIns="60949" rIns="121899" bIns="60949" rtlCol="0" anchor="b"/>
          <a:lstStyle>
            <a:lvl1pPr algn="l" rtl="0">
              <a:defRPr sz="1200">
                <a:solidFill>
                  <a:schemeClr val="tx2">
                    <a:lumMod val="50000"/>
                    <a:lumOff val="50000"/>
                  </a:schemeClr>
                </a:solidFill>
              </a:defRPr>
            </a:lvl1pPr>
          </a:lstStyle>
          <a:p>
            <a:fld id="{AE899414-34D5-487B-96CB-3C45BC7F1C1F}" type="datetime1">
              <a:rPr lang="cs-CZ" smtClean="0"/>
              <a:pPr/>
              <a:t>04.06.2020</a:t>
            </a:fld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907842" y="6400801"/>
            <a:ext cx="6216301" cy="320675"/>
          </a:xfrm>
          <a:prstGeom prst="rect">
            <a:avLst/>
          </a:prstGeom>
        </p:spPr>
        <p:txBody>
          <a:bodyPr vert="horz" lIns="121899" tIns="60949" rIns="121899" bIns="60949" rtlCol="0" anchor="b"/>
          <a:lstStyle>
            <a:lvl1pPr algn="ctr" rtl="0">
              <a:defRPr sz="1200">
                <a:solidFill>
                  <a:schemeClr val="tx2">
                    <a:lumMod val="50000"/>
                    <a:lumOff val="50000"/>
                  </a:schemeClr>
                </a:solidFill>
              </a:defRPr>
            </a:lvl1pPr>
          </a:lstStyle>
          <a:p>
            <a:pPr rtl="0"/>
            <a:endParaRPr lang="cs-CZ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10167146" y="6400801"/>
            <a:ext cx="1107518" cy="320675"/>
          </a:xfrm>
          <a:prstGeom prst="rect">
            <a:avLst/>
          </a:prstGeom>
        </p:spPr>
        <p:txBody>
          <a:bodyPr vert="horz" lIns="121899" tIns="60949" rIns="121899" bIns="60949" rtlCol="0" anchor="b"/>
          <a:lstStyle>
            <a:lvl1pPr algn="r" rtl="0">
              <a:defRPr sz="1200">
                <a:solidFill>
                  <a:schemeClr val="tx2">
                    <a:lumMod val="50000"/>
                    <a:lumOff val="50000"/>
                  </a:schemeClr>
                </a:solidFill>
              </a:defRPr>
            </a:lvl1pPr>
          </a:lstStyle>
          <a:p>
            <a:fld id="{EB37DED6-D4C7-42EE-AB49-D2E39E64FDE4}" type="slidenum">
              <a:rPr lang="cs-CZ" smtClean="0"/>
              <a:pPr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5440479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79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75" r:id="rId8"/>
    <p:sldLayoutId id="2147483676" r:id="rId9"/>
    <p:sldLayoutId id="2147483677" r:id="rId10"/>
    <p:sldLayoutId id="2147483678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l" defTabSz="1218987" rtl="0" eaLnBrk="1" latinLnBrk="0" hangingPunct="1">
        <a:lnSpc>
          <a:spcPct val="85000"/>
        </a:lnSpc>
        <a:spcBef>
          <a:spcPct val="0"/>
        </a:spcBef>
        <a:buNone/>
        <a:tabLst/>
        <a:defRPr sz="4400" kern="1200" cap="none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04747" indent="-304747" algn="l" defTabSz="1218987" rtl="0" eaLnBrk="1" latinLnBrk="0" hangingPunct="1">
        <a:lnSpc>
          <a:spcPct val="95000"/>
        </a:lnSpc>
        <a:spcBef>
          <a:spcPts val="1866"/>
        </a:spcBef>
        <a:buSzPct val="100000"/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731392" indent="-304747" algn="l" defTabSz="1218987" rtl="0" eaLnBrk="1" latinLnBrk="0" hangingPunct="1">
        <a:lnSpc>
          <a:spcPct val="95000"/>
        </a:lnSpc>
        <a:spcBef>
          <a:spcPts val="1066"/>
        </a:spcBef>
        <a:buSzPct val="100000"/>
        <a:buFont typeface="Century Gothic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58037" indent="-304747" algn="l" defTabSz="1218987" rtl="0" eaLnBrk="1" latinLnBrk="0" hangingPunct="1">
        <a:lnSpc>
          <a:spcPct val="95000"/>
        </a:lnSpc>
        <a:spcBef>
          <a:spcPts val="1066"/>
        </a:spcBef>
        <a:buSzPct val="100000"/>
        <a:buFont typeface="Century Gothic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584683" indent="-304747" algn="l" defTabSz="1218987" rtl="0" eaLnBrk="1" latinLnBrk="0" hangingPunct="1">
        <a:lnSpc>
          <a:spcPct val="95000"/>
        </a:lnSpc>
        <a:spcBef>
          <a:spcPts val="1066"/>
        </a:spcBef>
        <a:buSzPct val="100000"/>
        <a:buFont typeface="Century Gothic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11328" indent="-304747" algn="l" defTabSz="1218987" rtl="0" eaLnBrk="1" latinLnBrk="0" hangingPunct="1">
        <a:lnSpc>
          <a:spcPct val="95000"/>
        </a:lnSpc>
        <a:spcBef>
          <a:spcPts val="1066"/>
        </a:spcBef>
        <a:buSzPct val="100000"/>
        <a:buFont typeface="Century Gothic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437973" indent="-304747" algn="l" defTabSz="1218987" rtl="0" eaLnBrk="1" latinLnBrk="0" hangingPunct="1">
        <a:lnSpc>
          <a:spcPct val="95000"/>
        </a:lnSpc>
        <a:spcBef>
          <a:spcPts val="1066"/>
        </a:spcBef>
        <a:buSzPct val="90000"/>
        <a:buFont typeface="Century Gothic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864619" indent="-304747" algn="l" defTabSz="1218987" rtl="0" eaLnBrk="1" latinLnBrk="0" hangingPunct="1">
        <a:lnSpc>
          <a:spcPct val="95000"/>
        </a:lnSpc>
        <a:spcBef>
          <a:spcPts val="1066"/>
        </a:spcBef>
        <a:buSzPct val="90000"/>
        <a:buFont typeface="Century Gothic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91264" indent="-304747" algn="l" defTabSz="1218987" rtl="0" eaLnBrk="1" latinLnBrk="0" hangingPunct="1">
        <a:lnSpc>
          <a:spcPct val="95000"/>
        </a:lnSpc>
        <a:spcBef>
          <a:spcPts val="1066"/>
        </a:spcBef>
        <a:buSzPct val="90000"/>
        <a:buFont typeface="Century Gothic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778859" indent="-304747" algn="l" defTabSz="1218987" rtl="0" eaLnBrk="1" latinLnBrk="0" hangingPunct="1">
        <a:lnSpc>
          <a:spcPct val="95000"/>
        </a:lnSpc>
        <a:spcBef>
          <a:spcPts val="1066"/>
        </a:spcBef>
        <a:buSzPct val="90000"/>
        <a:buFont typeface="Century Gothic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493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8987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480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7973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467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6960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6453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5947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39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zskunratice.cz/ucitele/predmety-skolni-vzdelavaci-program/matematika/matematika-6-rocnik-2019-20/samostudium-1-6-5-6.8773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brloh.math.muni.cz/" TargetMode="External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4672383" y="1498601"/>
            <a:ext cx="7008574" cy="3298551"/>
          </a:xfrm>
        </p:spPr>
        <p:txBody>
          <a:bodyPr rtlCol="0"/>
          <a:lstStyle/>
          <a:p>
            <a:pPr rtl="0"/>
            <a:r>
              <a:rPr lang="cs-CZ" dirty="0" smtClean="0"/>
              <a:t>MATEMATIKA </a:t>
            </a:r>
            <a:br>
              <a:rPr lang="cs-CZ" dirty="0" smtClean="0"/>
            </a:br>
            <a:r>
              <a:rPr lang="cs-CZ" sz="3200" dirty="0" smtClean="0"/>
              <a:t>13. TÝDEN SAMOSTUDIA</a:t>
            </a:r>
            <a:endParaRPr lang="cs-CZ" sz="3200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4672383" y="5517232"/>
            <a:ext cx="7008574" cy="654968"/>
          </a:xfrm>
        </p:spPr>
        <p:txBody>
          <a:bodyPr rtlCol="0"/>
          <a:lstStyle/>
          <a:p>
            <a:pPr rtl="0"/>
            <a:r>
              <a:rPr lang="cs-CZ" dirty="0" smtClean="0"/>
              <a:t>Ivana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6503403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cs-CZ" dirty="0" smtClean="0"/>
              <a:t>CO SE DĚLO V MATEMATICE BĚHEM KARANTÉNY?</a:t>
            </a:r>
            <a:endParaRPr lang="cs-CZ" dirty="0"/>
          </a:p>
        </p:txBody>
      </p:sp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val="4196943441"/>
              </p:ext>
            </p:extLst>
          </p:nvPr>
        </p:nvGraphicFramePr>
        <p:xfrm>
          <a:off x="1197868" y="1844824"/>
          <a:ext cx="9243192" cy="422079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6539435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1348297634"/>
              </p:ext>
            </p:extLst>
          </p:nvPr>
        </p:nvGraphicFramePr>
        <p:xfrm>
          <a:off x="1341884" y="692696"/>
          <a:ext cx="9391533" cy="541725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0309845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04444" y="764704"/>
            <a:ext cx="3629451" cy="2053704"/>
          </a:xfrm>
        </p:spPr>
        <p:txBody>
          <a:bodyPr rtlCol="0">
            <a:normAutofit/>
          </a:bodyPr>
          <a:lstStyle/>
          <a:p>
            <a:pPr rtl="0"/>
            <a:r>
              <a:rPr lang="cs-CZ" sz="4000" dirty="0" smtClean="0"/>
              <a:t>OPAKUJEME A REFLEKTUJEME</a:t>
            </a:r>
            <a:endParaRPr lang="cs-CZ" sz="40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469236" y="482600"/>
            <a:ext cx="6805427" cy="6375400"/>
          </a:xfrm>
        </p:spPr>
        <p:txBody>
          <a:bodyPr rtlCol="0">
            <a:normAutofit fontScale="92500"/>
          </a:bodyPr>
          <a:lstStyle/>
          <a:p>
            <a:pPr rtl="0"/>
            <a:r>
              <a:rPr lang="cs-CZ" dirty="0" smtClean="0"/>
              <a:t>Projdi si jednotlivé týdny – to, co jsi měl/a udělat podle předchozích dvou stránek a podle webu </a:t>
            </a:r>
            <a:r>
              <a:rPr lang="cs-CZ" dirty="0" smtClean="0">
                <a:hlinkClick r:id="rId3"/>
              </a:rPr>
              <a:t>matematiky</a:t>
            </a:r>
            <a:endParaRPr lang="cs-CZ" dirty="0" smtClean="0"/>
          </a:p>
          <a:p>
            <a:pPr marL="0" indent="0" rtl="0">
              <a:buNone/>
            </a:pPr>
            <a:r>
              <a:rPr lang="cs-CZ" b="1" dirty="0" smtClean="0"/>
              <a:t>Projdi si své portfolio s odevzdanými úkoly:</a:t>
            </a:r>
          </a:p>
          <a:p>
            <a:pPr rtl="0"/>
            <a:r>
              <a:rPr lang="cs-CZ" i="1" dirty="0" smtClean="0"/>
              <a:t>Porovnej</a:t>
            </a:r>
            <a:r>
              <a:rPr lang="cs-CZ" dirty="0" smtClean="0"/>
              <a:t>: co bylo zadáno a co jsem odevzdal/a</a:t>
            </a:r>
          </a:p>
          <a:p>
            <a:pPr rtl="0"/>
            <a:r>
              <a:rPr lang="cs-CZ" i="1" dirty="0" smtClean="0"/>
              <a:t>Kochej se</a:t>
            </a:r>
            <a:r>
              <a:rPr lang="cs-CZ" dirty="0" smtClean="0"/>
              <a:t>: klidně se za svou odvedenou práci pochval – pokud je jí hodně</a:t>
            </a:r>
          </a:p>
          <a:p>
            <a:pPr rtl="0"/>
            <a:r>
              <a:rPr lang="cs-CZ" i="1" dirty="0" smtClean="0"/>
              <a:t>Zpytuj svědomí</a:t>
            </a:r>
            <a:r>
              <a:rPr lang="cs-CZ" dirty="0" smtClean="0"/>
              <a:t>: zamysli se proč – pokud je jí málo</a:t>
            </a:r>
          </a:p>
          <a:p>
            <a:pPr rtl="0"/>
            <a:r>
              <a:rPr lang="cs-CZ" i="1" dirty="0" smtClean="0"/>
              <a:t>Vzpomínej</a:t>
            </a:r>
            <a:r>
              <a:rPr lang="cs-CZ" dirty="0" smtClean="0"/>
              <a:t>: jak se ti pracovalo, co se zrovna dělo, co všechno mělo na tvé učení vliv</a:t>
            </a:r>
          </a:p>
          <a:p>
            <a:pPr marL="0" indent="0" rtl="0">
              <a:buNone/>
            </a:pPr>
            <a:r>
              <a:rPr lang="cs-CZ" b="1" dirty="0" smtClean="0"/>
              <a:t>UDĚLEJ SI KE KAŽDÉMU TÝDNU DO SEŠITU POZNÁMKU, KTERÁ TI PŘIPOMENE, JAK TO TENKRÁT BYLO</a:t>
            </a:r>
          </a:p>
          <a:p>
            <a:pPr rtl="0"/>
            <a:endParaRPr lang="cs-CZ" dirty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/>
        <p:txBody>
          <a:bodyPr rtlCol="0"/>
          <a:lstStyle/>
          <a:p>
            <a:pPr rtl="0"/>
            <a:r>
              <a:rPr lang="cs-CZ" sz="4400" dirty="0" smtClean="0"/>
              <a:t>portfolio</a:t>
            </a:r>
            <a:endParaRPr lang="cs-CZ" sz="4400" dirty="0"/>
          </a:p>
        </p:txBody>
      </p:sp>
    </p:spTree>
    <p:extLst>
      <p:ext uri="{BB962C8B-B14F-4D97-AF65-F5344CB8AC3E}">
        <p14:creationId xmlns:p14="http://schemas.microsoft.com/office/powerpoint/2010/main" val="17506889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04444" y="764704"/>
            <a:ext cx="3629451" cy="2053704"/>
          </a:xfrm>
        </p:spPr>
        <p:txBody>
          <a:bodyPr rtlCol="0">
            <a:normAutofit/>
          </a:bodyPr>
          <a:lstStyle/>
          <a:p>
            <a:pPr rtl="0"/>
            <a:r>
              <a:rPr lang="cs-CZ" sz="4000" dirty="0" smtClean="0"/>
              <a:t>OPAKUJEME A REFLEKTUJEME</a:t>
            </a:r>
            <a:endParaRPr lang="cs-CZ" sz="40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469236" y="482600"/>
            <a:ext cx="6805427" cy="6375400"/>
          </a:xfrm>
        </p:spPr>
        <p:txBody>
          <a:bodyPr rtlCol="0">
            <a:normAutofit/>
          </a:bodyPr>
          <a:lstStyle/>
          <a:p>
            <a:pPr rtl="0"/>
            <a:r>
              <a:rPr lang="cs-CZ" dirty="0" smtClean="0"/>
              <a:t>Projdi svůj poznámkový blok, týden po týdnu</a:t>
            </a:r>
          </a:p>
          <a:p>
            <a:pPr rtl="0"/>
            <a:r>
              <a:rPr lang="cs-CZ" dirty="0" smtClean="0"/>
              <a:t>Podívej se na hodnocení, která jsme ti psaly</a:t>
            </a:r>
          </a:p>
          <a:p>
            <a:pPr rtl="0"/>
            <a:r>
              <a:rPr lang="cs-CZ" dirty="0" smtClean="0"/>
              <a:t>Podívej se na reflexe, které jsi psal/a ty</a:t>
            </a:r>
          </a:p>
          <a:p>
            <a:pPr rtl="0"/>
            <a:r>
              <a:rPr lang="cs-CZ" dirty="0" smtClean="0"/>
              <a:t>Porovnej to s tím, co sis napsal/a k předchozí stránce</a:t>
            </a:r>
          </a:p>
          <a:p>
            <a:pPr rtl="0"/>
            <a:r>
              <a:rPr lang="cs-CZ" dirty="0" smtClean="0"/>
              <a:t>Něco nesedí? V hodnocení máš napsáno „neodevzdal/a“, ale v portfoliu to uloženo je? Nesouhlasíš s některým hodnocením či vlastní reflexí?</a:t>
            </a:r>
          </a:p>
          <a:p>
            <a:pPr lvl="1"/>
            <a:r>
              <a:rPr lang="cs-CZ" dirty="0" smtClean="0"/>
              <a:t>napiš to Anežce do chatu, nebo pověz Ivaně ve škole</a:t>
            </a:r>
            <a:endParaRPr lang="cs-CZ" dirty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00169" y="4581128"/>
            <a:ext cx="3816424" cy="1727200"/>
          </a:xfrm>
        </p:spPr>
        <p:txBody>
          <a:bodyPr rtlCol="0"/>
          <a:lstStyle/>
          <a:p>
            <a:pPr rtl="0"/>
            <a:r>
              <a:rPr lang="cs-CZ" sz="4400" dirty="0" smtClean="0"/>
              <a:t>poznámkový blok</a:t>
            </a:r>
            <a:endParaRPr lang="cs-CZ" sz="4400" dirty="0"/>
          </a:p>
        </p:txBody>
      </p:sp>
    </p:spTree>
    <p:extLst>
      <p:ext uri="{BB962C8B-B14F-4D97-AF65-F5344CB8AC3E}">
        <p14:creationId xmlns:p14="http://schemas.microsoft.com/office/powerpoint/2010/main" val="15097000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2277988" y="5157192"/>
            <a:ext cx="7560840" cy="1440160"/>
          </a:xfrm>
        </p:spPr>
        <p:txBody>
          <a:bodyPr rtlCol="0">
            <a:normAutofit/>
          </a:bodyPr>
          <a:lstStyle/>
          <a:p>
            <a:pPr rtl="0"/>
            <a:r>
              <a:rPr lang="cs-CZ" dirty="0" smtClean="0"/>
              <a:t>v </a:t>
            </a:r>
            <a:r>
              <a:rPr lang="cs-CZ" dirty="0" err="1" smtClean="0"/>
              <a:t>Teams</a:t>
            </a:r>
            <a:r>
              <a:rPr lang="cs-CZ" dirty="0" smtClean="0"/>
              <a:t> se v úterý objeví dotazník – do pátku jej prosím vypracuj</a:t>
            </a:r>
          </a:p>
          <a:p>
            <a:pPr rtl="0"/>
            <a:endParaRPr lang="cs-CZ" dirty="0" smtClean="0"/>
          </a:p>
          <a:p>
            <a:r>
              <a:rPr lang="cs-CZ" b="1" dirty="0" smtClean="0"/>
              <a:t>z matematiky JE </a:t>
            </a:r>
            <a:r>
              <a:rPr lang="cs-CZ" b="1" dirty="0"/>
              <a:t>TO TVÁ JEDINÁ </a:t>
            </a:r>
            <a:r>
              <a:rPr lang="cs-CZ" b="1" dirty="0" smtClean="0"/>
              <a:t>PRÁCE K </a:t>
            </a:r>
            <a:r>
              <a:rPr lang="cs-CZ" b="1" dirty="0"/>
              <a:t>ODEVZDÁNÍ Z TOHOTO TÝDNE</a:t>
            </a:r>
          </a:p>
          <a:p>
            <a:pPr rtl="0"/>
            <a:endParaRPr lang="cs-CZ" dirty="0" smtClean="0"/>
          </a:p>
          <a:p>
            <a:pPr rtl="0"/>
            <a:r>
              <a:rPr lang="cs-CZ" sz="1800" b="1" dirty="0" smtClean="0">
                <a:solidFill>
                  <a:schemeClr val="accent4">
                    <a:lumMod val="50000"/>
                  </a:schemeClr>
                </a:solidFill>
              </a:rPr>
              <a:t>!zamysli se, dej si záležet – tvůj názor je pro nás i pro tebe důležitý!</a:t>
            </a:r>
            <a:endParaRPr lang="cs-CZ" sz="1800" b="1" dirty="0">
              <a:solidFill>
                <a:schemeClr val="accent4">
                  <a:lumMod val="50000"/>
                </a:schemeClr>
              </a:solidFill>
            </a:endParaRPr>
          </a:p>
        </p:txBody>
      </p:sp>
      <p:pic>
        <p:nvPicPr>
          <p:cNvPr id="2" name="Obrázek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14092" y="188640"/>
            <a:ext cx="5942434" cy="47539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13024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14092" y="1340768"/>
            <a:ext cx="8618240" cy="5455526"/>
          </a:xfrm>
          <a:prstGeom prst="rect">
            <a:avLst/>
          </a:prstGeom>
        </p:spPr>
      </p:pic>
      <p:sp>
        <p:nvSpPr>
          <p:cNvPr id="6" name="TextovéPole 5"/>
          <p:cNvSpPr txBox="1"/>
          <p:nvPr/>
        </p:nvSpPr>
        <p:spPr>
          <a:xfrm>
            <a:off x="549796" y="548680"/>
            <a:ext cx="915507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/>
              <a:t>Soutěžním povahám připomínáme – soutěž je již 11. června!!</a:t>
            </a:r>
            <a:endParaRPr lang="cs-CZ" dirty="0"/>
          </a:p>
        </p:txBody>
      </p:sp>
      <p:sp>
        <p:nvSpPr>
          <p:cNvPr id="7" name="TextovéPole 6"/>
          <p:cNvSpPr txBox="1"/>
          <p:nvPr/>
        </p:nvSpPr>
        <p:spPr>
          <a:xfrm>
            <a:off x="765820" y="1339375"/>
            <a:ext cx="205857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>
                <a:hlinkClick r:id="rId3"/>
              </a:rPr>
              <a:t>PŘIHLAŠTE SE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2723040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Knihy 16:9">
  <a:themeElements>
    <a:clrScheme name="Books_16x9">
      <a:dk1>
        <a:srgbClr val="374C81"/>
      </a:dk1>
      <a:lt1>
        <a:srgbClr val="FFFFFF"/>
      </a:lt1>
      <a:dk2>
        <a:srgbClr val="000000"/>
      </a:dk2>
      <a:lt2>
        <a:srgbClr val="EDE5DF"/>
      </a:lt2>
      <a:accent1>
        <a:srgbClr val="414E77"/>
      </a:accent1>
      <a:accent2>
        <a:srgbClr val="70AAC4"/>
      </a:accent2>
      <a:accent3>
        <a:srgbClr val="8B6A94"/>
      </a:accent3>
      <a:accent4>
        <a:srgbClr val="61A796"/>
      </a:accent4>
      <a:accent5>
        <a:srgbClr val="4E5798"/>
      </a:accent5>
      <a:accent6>
        <a:srgbClr val="7E5C5C"/>
      </a:accent6>
      <a:hlink>
        <a:srgbClr val="0070C0"/>
      </a:hlink>
      <a:folHlink>
        <a:srgbClr val="7030A0"/>
      </a:folHlink>
    </a:clrScheme>
    <a:fontScheme name="Century Gothic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80000" r="-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30000" t="30000" r="7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_9411993_TF02787940_TF02787940.potx" id="{797243EA-CA29-42BD-A803-C2ABD6CA0C6F}" vid="{0EF93BC0-5E53-47B3-A615-5E299545B8EC}"/>
    </a:ext>
  </a:extLst>
</a:theme>
</file>

<file path=ppt/theme/theme2.xml><?xml version="1.0" encoding="utf-8"?>
<a:theme xmlns:a="http://schemas.openxmlformats.org/drawingml/2006/main" name="Motiv Office">
  <a:themeElements>
    <a:clrScheme name="Books16x9">
      <a:dk1>
        <a:srgbClr val="374C81"/>
      </a:dk1>
      <a:lt1>
        <a:srgbClr val="FFFFFF"/>
      </a:lt1>
      <a:dk2>
        <a:srgbClr val="000000"/>
      </a:dk2>
      <a:lt2>
        <a:srgbClr val="EDE5DF"/>
      </a:lt2>
      <a:accent1>
        <a:srgbClr val="414E77"/>
      </a:accent1>
      <a:accent2>
        <a:srgbClr val="70AAC4"/>
      </a:accent2>
      <a:accent3>
        <a:srgbClr val="8B6A94"/>
      </a:accent3>
      <a:accent4>
        <a:srgbClr val="61A796"/>
      </a:accent4>
      <a:accent5>
        <a:srgbClr val="4E5798"/>
      </a:accent5>
      <a:accent6>
        <a:srgbClr val="7E5C5C"/>
      </a:accent6>
      <a:hlink>
        <a:srgbClr val="0070C0"/>
      </a:hlink>
      <a:folHlink>
        <a:srgbClr val="7030A0"/>
      </a:folHlink>
    </a:clrScheme>
    <a:fontScheme name="Century Gothic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80000" r="-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30000" t="30000" r="70000" b="10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iv Office">
  <a:themeElements>
    <a:clrScheme name="Books16x9">
      <a:dk1>
        <a:srgbClr val="374C81"/>
      </a:dk1>
      <a:lt1>
        <a:srgbClr val="FFFFFF"/>
      </a:lt1>
      <a:dk2>
        <a:srgbClr val="000000"/>
      </a:dk2>
      <a:lt2>
        <a:srgbClr val="EDE5DF"/>
      </a:lt2>
      <a:accent1>
        <a:srgbClr val="414E77"/>
      </a:accent1>
      <a:accent2>
        <a:srgbClr val="70AAC4"/>
      </a:accent2>
      <a:accent3>
        <a:srgbClr val="8B6A94"/>
      </a:accent3>
      <a:accent4>
        <a:srgbClr val="61A796"/>
      </a:accent4>
      <a:accent5>
        <a:srgbClr val="4E5798"/>
      </a:accent5>
      <a:accent6>
        <a:srgbClr val="7E5C5C"/>
      </a:accent6>
      <a:hlink>
        <a:srgbClr val="0070C0"/>
      </a:hlink>
      <a:folHlink>
        <a:srgbClr val="7030A0"/>
      </a:folHlink>
    </a:clrScheme>
    <a:fontScheme name="Century Gothic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80000" r="-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30000" t="30000" r="70000" b="10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TemplateFile" ma:contentTypeID="0x0101006EDDDB5EE6D98C44930B742096920B300400F5B6D36B3EF94B4E9A635CDF2A18F5B8" ma:contentTypeVersion="72" ma:contentTypeDescription="Create a new document." ma:contentTypeScope="" ma:versionID="a23e56308344d904b51738559c3d67c9">
  <xsd:schema xmlns:xsd="http://www.w3.org/2001/XMLSchema" xmlns:xs="http://www.w3.org/2001/XMLSchema" xmlns:p="http://schemas.microsoft.com/office/2006/metadata/properties" xmlns:ns2="4873beb7-5857-4685-be1f-d57550cc96cc" targetNamespace="http://schemas.microsoft.com/office/2006/metadata/properties" ma:root="true" ma:fieldsID="cd0908cc4600e77bf5da051303e00c8d" ns2:_="">
    <xsd:import namespace="4873beb7-5857-4685-be1f-d57550cc96cc"/>
    <xsd:element name="properties">
      <xsd:complexType>
        <xsd:sequence>
          <xsd:element name="documentManagement">
            <xsd:complexType>
              <xsd:all>
                <xsd:element ref="ns2:AcquiredFrom" minOccurs="0"/>
                <xsd:element ref="ns2:UACurrentWords" minOccurs="0"/>
                <xsd:element ref="ns2:TPApplication" minOccurs="0"/>
                <xsd:element ref="ns2:ApprovalLog" minOccurs="0"/>
                <xsd:element ref="ns2:ApprovalStatus" minOccurs="0"/>
                <xsd:element ref="ns2:AssetStart" minOccurs="0"/>
                <xsd:element ref="ns2:AssetExpire" minOccurs="0"/>
                <xsd:element ref="ns2:AssetId" minOccurs="0"/>
                <xsd:element ref="ns2:IsSearchable" minOccurs="0"/>
                <xsd:element ref="ns2:AssetType" minOccurs="0"/>
                <xsd:element ref="ns2:APAuthor" minOccurs="0"/>
                <xsd:element ref="ns2:AverageRating" minOccurs="0"/>
                <xsd:element ref="ns2:BlockPublish" minOccurs="0"/>
                <xsd:element ref="ns2:BugNumber" minOccurs="0"/>
                <xsd:element ref="ns2:CampaignTagsTaxHTField0" minOccurs="0"/>
                <xsd:element ref="ns2:TPClientViewer" minOccurs="0"/>
                <xsd:element ref="ns2:ClipArtFilename" minOccurs="0"/>
                <xsd:element ref="ns2:TPCommandLine" minOccurs="0"/>
                <xsd:element ref="ns2:TPComponent" minOccurs="0"/>
                <xsd:element ref="ns2:ContentItem" minOccurs="0"/>
                <xsd:element ref="ns2:CrawlForDependencies" minOccurs="0"/>
                <xsd:element ref="ns2:CSXHash" minOccurs="0"/>
                <xsd:element ref="ns2:CSXSubmissionMarket" minOccurs="0"/>
                <xsd:element ref="ns2:CSXUpdate" minOccurs="0"/>
                <xsd:element ref="ns2:IntlLangReviewDate" minOccurs="0"/>
                <xsd:element ref="ns2:IsDeleted" minOccurs="0"/>
                <xsd:element ref="ns2:APDescription" minOccurs="0"/>
                <xsd:element ref="ns2:DirectSourceMarket" minOccurs="0"/>
                <xsd:element ref="ns2:Downloads" minOccurs="0"/>
                <xsd:element ref="ns2:DSATActionTaken" minOccurs="0"/>
                <xsd:element ref="ns2:APEditor" minOccurs="0"/>
                <xsd:element ref="ns2:EditorialStatus" minOccurs="0"/>
                <xsd:element ref="ns2:EditorialTags" minOccurs="0"/>
                <xsd:element ref="ns2:TPExecutable" minOccurs="0"/>
                <xsd:element ref="ns2:FeatureTagsTaxHTField0" minOccurs="0"/>
                <xsd:element ref="ns2:TPFriendlyName" minOccurs="0"/>
                <xsd:element ref="ns2:FriendlyTitle" minOccurs="0"/>
                <xsd:element ref="ns2:PrimaryImageGen" minOccurs="0"/>
                <xsd:element ref="ns2:HandoffToMSDN" minOccurs="0"/>
                <xsd:element ref="ns2:InProjectListLookup" minOccurs="0"/>
                <xsd:element ref="ns2:TPInstallLocation" minOccurs="0"/>
                <xsd:element ref="ns2:InternalTagsTaxHTField0" minOccurs="0"/>
                <xsd:element ref="ns2:IntlLangReview" minOccurs="0"/>
                <xsd:element ref="ns2:IntlLangReviewer" minOccurs="0"/>
                <xsd:element ref="ns2:MarketSpecific" minOccurs="0"/>
                <xsd:element ref="ns2:LastCompleteVersionLookup" minOccurs="0"/>
                <xsd:element ref="ns2:LastHandOff" minOccurs="0"/>
                <xsd:element ref="ns2:LastModifiedDateTime" minOccurs="0"/>
                <xsd:element ref="ns2:LastPreviewErrorLookup" minOccurs="0"/>
                <xsd:element ref="ns2:LastPreviewResultLookup" minOccurs="0"/>
                <xsd:element ref="ns2:LastPreviewAttemptDateLookup" minOccurs="0"/>
                <xsd:element ref="ns2:LastPreviewedByLookup" minOccurs="0"/>
                <xsd:element ref="ns2:LastPreviewTimeLookup" minOccurs="0"/>
                <xsd:element ref="ns2:LastPreviewVersionLookup" minOccurs="0"/>
                <xsd:element ref="ns2:LastPublishErrorLookup" minOccurs="0"/>
                <xsd:element ref="ns2:LastPublishResultLookup" minOccurs="0"/>
                <xsd:element ref="ns2:LastPublishAttemptDateLookup" minOccurs="0"/>
                <xsd:element ref="ns2:LastPublishedByLookup" minOccurs="0"/>
                <xsd:element ref="ns2:LastPublishTimeLookup" minOccurs="0"/>
                <xsd:element ref="ns2:LastPublishVersionLookup" minOccurs="0"/>
                <xsd:element ref="ns2:TPLaunchHelpLinkType" minOccurs="0"/>
                <xsd:element ref="ns2:LegacyData" minOccurs="0"/>
                <xsd:element ref="ns2:TPLaunchHelpLink" minOccurs="0"/>
                <xsd:element ref="ns2:LocComments" minOccurs="0"/>
                <xsd:element ref="ns2:LocLastLocAttemptVersionLookup" minOccurs="0"/>
                <xsd:element ref="ns2:LocLastLocAttemptVersionTypeLookup" minOccurs="0"/>
                <xsd:element ref="ns2:LocManualTestRequired" minOccurs="0"/>
                <xsd:element ref="ns2:LocMarketGroupTiers2" minOccurs="0"/>
                <xsd:element ref="ns2:LocNewPublishedVersionLookup" minOccurs="0"/>
                <xsd:element ref="ns2:LocOverallHandbackStatusLookup" minOccurs="0"/>
                <xsd:element ref="ns2:LocOverallLocStatusLookup" minOccurs="0"/>
                <xsd:element ref="ns2:LocOverallPreviewStatusLookup" minOccurs="0"/>
                <xsd:element ref="ns2:LocOverallPublishStatusLookup" minOccurs="0"/>
                <xsd:element ref="ns2:IntlLocPriority" minOccurs="0"/>
                <xsd:element ref="ns2:LocProcessedForHandoffsLookup" minOccurs="0"/>
                <xsd:element ref="ns2:LocProcessedForMarketsLookup" minOccurs="0"/>
                <xsd:element ref="ns2:LocPublishedDependentAssetsLookup" minOccurs="0"/>
                <xsd:element ref="ns2:LocPublishedLinkedAssetsLookup" minOccurs="0"/>
                <xsd:element ref="ns2:LocRecommendedHandoff" minOccurs="0"/>
                <xsd:element ref="ns2:LocalizationTagsTaxHTField0" minOccurs="0"/>
                <xsd:element ref="ns2:MachineTranslated" minOccurs="0"/>
                <xsd:element ref="ns2:Manager" minOccurs="0"/>
                <xsd:element ref="ns2:Markets" minOccurs="0"/>
                <xsd:element ref="ns2:Milestone" minOccurs="0"/>
                <xsd:element ref="ns2:TPNamespace" minOccurs="0"/>
                <xsd:element ref="ns2:NumericId" minOccurs="0"/>
                <xsd:element ref="ns2:NumOfRatingsLookup" minOccurs="0"/>
                <xsd:element ref="ns2:OOCacheId" minOccurs="0"/>
                <xsd:element ref="ns2:OpenTemplate" minOccurs="0"/>
                <xsd:element ref="ns2:OriginAsset" minOccurs="0"/>
                <xsd:element ref="ns2:OriginalRelease" minOccurs="0"/>
                <xsd:element ref="ns2:OriginalSourceMarket" minOccurs="0"/>
                <xsd:element ref="ns2:OutputCachingOn" minOccurs="0"/>
                <xsd:element ref="ns2:ParentAssetId" minOccurs="0"/>
                <xsd:element ref="ns2:PlannedPubDate" minOccurs="0"/>
                <xsd:element ref="ns2:PolicheckWords" minOccurs="0"/>
                <xsd:element ref="ns2:BusinessGroup" minOccurs="0"/>
                <xsd:element ref="ns2:UAProjectedTotalWords" minOccurs="0"/>
                <xsd:element ref="ns2:Provider" minOccurs="0"/>
                <xsd:element ref="ns2:Providers" minOccurs="0"/>
                <xsd:element ref="ns2:PublishStatusLookup" minOccurs="0"/>
                <xsd:element ref="ns2:PublishTargets" minOccurs="0"/>
                <xsd:element ref="ns2:RecommendationsModifier" minOccurs="0"/>
                <xsd:element ref="ns2:ArtSampleDocs" minOccurs="0"/>
                <xsd:element ref="ns2:ScenarioTagsTaxHTField0" minOccurs="0"/>
                <xsd:element ref="ns2:ShowIn" minOccurs="0"/>
                <xsd:element ref="ns2:SourceTitle" minOccurs="0"/>
                <xsd:element ref="ns2:CSXSubmissionDate" minOccurs="0"/>
                <xsd:element ref="ns2:SubmitterId" minOccurs="0"/>
                <xsd:element ref="ns2:TaxCatchAll" minOccurs="0"/>
                <xsd:element ref="ns2:TaxCatchAllLabel" minOccurs="0"/>
                <xsd:element ref="ns2:TemplateStatus" minOccurs="0"/>
                <xsd:element ref="ns2:TemplateTemplateType" minOccurs="0"/>
                <xsd:element ref="ns2:ThumbnailAssetId" minOccurs="0"/>
                <xsd:element ref="ns2:TimesCloned" minOccurs="0"/>
                <xsd:element ref="ns2:TrustLevel" minOccurs="0"/>
                <xsd:element ref="ns2:UALocComments" minOccurs="0"/>
                <xsd:element ref="ns2:UALocRecommendation" minOccurs="0"/>
                <xsd:element ref="ns2:UANotes" minOccurs="0"/>
                <xsd:element ref="ns2:TPAppVersion" minOccurs="0"/>
                <xsd:element ref="ns2:VoteCount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873beb7-5857-4685-be1f-d57550cc96cc" elementFormDefault="qualified">
    <xsd:import namespace="http://schemas.microsoft.com/office/2006/documentManagement/types"/>
    <xsd:import namespace="http://schemas.microsoft.com/office/infopath/2007/PartnerControls"/>
    <xsd:element name="AcquiredFrom" ma:index="1" nillable="true" ma:displayName="Acquired From" ma:default="Internal MS" ma:internalName="AcquiredFrom" ma:readOnly="false">
      <xsd:simpleType>
        <xsd:restriction base="dms:Choice">
          <xsd:enumeration value="Internal MS"/>
          <xsd:enumeration value="Community"/>
          <xsd:enumeration value="MVP"/>
          <xsd:enumeration value="Publisher"/>
          <xsd:enumeration value="Partner"/>
          <xsd:enumeration value="None"/>
        </xsd:restriction>
      </xsd:simpleType>
    </xsd:element>
    <xsd:element name="UACurrentWords" ma:index="2" nillable="true" ma:displayName="Actual Word Count" ma:default="" ma:internalName="UACurrentWords" ma:readOnly="false">
      <xsd:simpleType>
        <xsd:restriction base="dms:Unknown"/>
      </xsd:simpleType>
    </xsd:element>
    <xsd:element name="TPApplication" ma:index="3" nillable="true" ma:displayName="Application to Open Template With" ma:default="" ma:internalName="TPApplication">
      <xsd:simpleType>
        <xsd:restriction base="dms:Text"/>
      </xsd:simpleType>
    </xsd:element>
    <xsd:element name="ApprovalLog" ma:index="4" nillable="true" ma:displayName="Approval Log" ma:default="" ma:hidden="true" ma:internalName="ApprovalLog" ma:readOnly="false">
      <xsd:simpleType>
        <xsd:restriction base="dms:Note"/>
      </xsd:simpleType>
    </xsd:element>
    <xsd:element name="ApprovalStatus" ma:index="5" nillable="true" ma:displayName="Approval Status" ma:default="InProgress" ma:internalName="ApprovalStatus" ma:readOnly="false">
      <xsd:simpleType>
        <xsd:restriction base="dms:Choice">
          <xsd:enumeration value="InProgress"/>
          <xsd:enumeration value="Rejected"/>
          <xsd:enumeration value="Questionable"/>
          <xsd:enumeration value="ApprovedAutomatic"/>
          <xsd:enumeration value="ApprovedManual"/>
          <xsd:enumeration value="On Hold"/>
          <xsd:enumeration value="Needs Review"/>
          <xsd:enumeration value="A Violation"/>
          <xsd:enumeration value="Unpublished Violation"/>
        </xsd:restriction>
      </xsd:simpleType>
    </xsd:element>
    <xsd:element name="AssetStart" ma:index="6" nillable="true" ma:displayName="Asset Begin Date" ma:default="[Today]" ma:internalName="AssetStart" ma:readOnly="false">
      <xsd:simpleType>
        <xsd:restriction base="dms:DateTime"/>
      </xsd:simpleType>
    </xsd:element>
    <xsd:element name="AssetExpire" ma:index="7" nillable="true" ma:displayName="Asset End Date" ma:default="2029-01-01T08:00:00Z" ma:format="DateTime" ma:internalName="AssetExpire" ma:readOnly="false">
      <xsd:simpleType>
        <xsd:restriction base="dms:DateTime"/>
      </xsd:simpleType>
    </xsd:element>
    <xsd:element name="AssetId" ma:index="8" nillable="true" ma:displayName="Asset ID" ma:default="" ma:indexed="true" ma:internalName="AssetId" ma:readOnly="false">
      <xsd:simpleType>
        <xsd:restriction base="dms:Text">
          <xsd:maxLength value="255"/>
        </xsd:restriction>
      </xsd:simpleType>
    </xsd:element>
    <xsd:element name="IsSearchable" ma:index="9" nillable="true" ma:displayName="Asset Searchable?" ma:default="true" ma:internalName="IsSearchable" ma:readOnly="false">
      <xsd:simpleType>
        <xsd:restriction base="dms:Boolean"/>
      </xsd:simpleType>
    </xsd:element>
    <xsd:element name="AssetType" ma:index="10" nillable="true" ma:displayName="Asset Type" ma:default="" ma:internalName="AssetType" ma:readOnly="false">
      <xsd:simpleType>
        <xsd:restriction base="dms:Unknown"/>
      </xsd:simpleType>
    </xsd:element>
    <xsd:element name="APAuthor" ma:index="11" nillable="true" ma:displayName="Author" ma:default="" ma:list="UserInfo" ma:internalName="APAuthor" ma:readOnly="fals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AverageRating" ma:index="12" nillable="true" ma:displayName="Average Rating" ma:internalName="AverageRating" ma:readOnly="false">
      <xsd:simpleType>
        <xsd:restriction base="dms:Text"/>
      </xsd:simpleType>
    </xsd:element>
    <xsd:element name="BlockPublish" ma:index="13" nillable="true" ma:displayName="Block from Publishing?" ma:default="" ma:internalName="BlockPublish" ma:readOnly="false">
      <xsd:simpleType>
        <xsd:restriction base="dms:Boolean"/>
      </xsd:simpleType>
    </xsd:element>
    <xsd:element name="BugNumber" ma:index="14" nillable="true" ma:displayName="Bug Number" ma:default="" ma:internalName="BugNumber" ma:readOnly="false">
      <xsd:simpleType>
        <xsd:restriction base="dms:Text"/>
      </xsd:simpleType>
    </xsd:element>
    <xsd:element name="CampaignTagsTaxHTField0" ma:index="16" nillable="true" ma:taxonomy="true" ma:internalName="CampaignTagsTaxHTField0" ma:taxonomyFieldName="CampaignTags" ma:displayName="Campaigns" ma:readOnly="false" ma:default="" ma:fieldId="{1df42cc3-2301-4f11-a52a-6ead923c29ed}" ma:taxonomyMulti="true" ma:sspId="8f79753a-75d3-41f5-8ca3-40b843941b4f" ma:termSetId="ca0e50d4-faa1-44ce-961e-bb1441c60e66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PClientViewer" ma:index="17" nillable="true" ma:displayName="Client Viewer" ma:default="" ma:internalName="TPClientViewer">
      <xsd:simpleType>
        <xsd:restriction base="dms:Text"/>
      </xsd:simpleType>
    </xsd:element>
    <xsd:element name="ClipArtFilename" ma:index="18" nillable="true" ma:displayName="Clip Art Name" ma:default="" ma:internalName="ClipArtFilename" ma:readOnly="false">
      <xsd:simpleType>
        <xsd:restriction base="dms:Text"/>
      </xsd:simpleType>
    </xsd:element>
    <xsd:element name="TPCommandLine" ma:index="19" nillable="true" ma:displayName="Command Line" ma:default="" ma:internalName="TPCommandLine">
      <xsd:simpleType>
        <xsd:restriction base="dms:Text"/>
      </xsd:simpleType>
    </xsd:element>
    <xsd:element name="TPComponent" ma:index="20" nillable="true" ma:displayName="Component" ma:default="" ma:internalName="TPComponent">
      <xsd:simpleType>
        <xsd:restriction base="dms:Text"/>
      </xsd:simpleType>
    </xsd:element>
    <xsd:element name="ContentItem" ma:index="21" nillable="true" ma:displayName="Content Item" ma:default="" ma:hidden="true" ma:internalName="ContentItem" ma:readOnly="false">
      <xsd:simpleType>
        <xsd:restriction base="dms:Unknown"/>
      </xsd:simpleType>
    </xsd:element>
    <xsd:element name="CrawlForDependencies" ma:index="23" nillable="true" ma:displayName="Crawl for Dependencies?" ma:default="true" ma:internalName="CrawlForDependencies" ma:readOnly="false">
      <xsd:simpleType>
        <xsd:restriction base="dms:Boolean"/>
      </xsd:simpleType>
    </xsd:element>
    <xsd:element name="CSXHash" ma:index="26" nillable="true" ma:displayName="CSX Hash" ma:default="" ma:indexed="true" ma:internalName="CSXHash" ma:readOnly="false">
      <xsd:simpleType>
        <xsd:restriction base="dms:Text"/>
      </xsd:simpleType>
    </xsd:element>
    <xsd:element name="CSXSubmissionMarket" ma:index="27" nillable="true" ma:displayName="CSX Submission Market" ma:default="" ma:list="{2FBD1B11-2ACE-4FDC-B5A3-635D4ADF6F1B}" ma:internalName="CSXSubmissionMarket" ma:readOnly="false" ma:showField="MarketName" ma:web="4873beb7-5857-4685-be1f-d57550cc96cc">
      <xsd:simpleType>
        <xsd:restriction base="dms:Lookup"/>
      </xsd:simpleType>
    </xsd:element>
    <xsd:element name="CSXUpdate" ma:index="28" nillable="true" ma:displayName="CSX Updated?" ma:default="false" ma:internalName="CSXUpdate" ma:readOnly="false">
      <xsd:simpleType>
        <xsd:restriction base="dms:Boolean"/>
      </xsd:simpleType>
    </xsd:element>
    <xsd:element name="IntlLangReviewDate" ma:index="29" nillable="true" ma:displayName="Date to Complete Intl QA" ma:default="" ma:internalName="IntlLangReviewDate" ma:readOnly="false">
      <xsd:simpleType>
        <xsd:restriction base="dms:DateTime"/>
      </xsd:simpleType>
    </xsd:element>
    <xsd:element name="IsDeleted" ma:index="30" nillable="true" ma:displayName="Deleted?" ma:default="" ma:internalName="IsDeleted" ma:readOnly="false">
      <xsd:simpleType>
        <xsd:restriction base="dms:Boolean"/>
      </xsd:simpleType>
    </xsd:element>
    <xsd:element name="APDescription" ma:index="31" nillable="true" ma:displayName="Description" ma:default="" ma:internalName="APDescription" ma:readOnly="false">
      <xsd:simpleType>
        <xsd:restriction base="dms:Note"/>
      </xsd:simpleType>
    </xsd:element>
    <xsd:element name="DirectSourceMarket" ma:index="32" nillable="true" ma:displayName="Direct Source Market Group" ma:default="" ma:internalName="DirectSourceMarket" ma:readOnly="false">
      <xsd:simpleType>
        <xsd:restriction base="dms:Text"/>
      </xsd:simpleType>
    </xsd:element>
    <xsd:element name="Downloads" ma:index="33" nillable="true" ma:displayName="Downloads" ma:default="0" ma:hidden="true" ma:internalName="Downloads" ma:readOnly="false">
      <xsd:simpleType>
        <xsd:restriction base="dms:Unknown"/>
      </xsd:simpleType>
    </xsd:element>
    <xsd:element name="DSATActionTaken" ma:index="34" nillable="true" ma:displayName="DSAT Action Taken" ma:default="" ma:internalName="DSATActionTaken" ma:readOnly="false">
      <xsd:simpleType>
        <xsd:restriction base="dms:Choice">
          <xsd:enumeration value="Best Bets"/>
          <xsd:enumeration value="Expire"/>
          <xsd:enumeration value="Hide"/>
          <xsd:enumeration value="None"/>
        </xsd:restriction>
      </xsd:simpleType>
    </xsd:element>
    <xsd:element name="APEditor" ma:index="35" nillable="true" ma:displayName="Editor" ma:default="" ma:list="UserInfo" ma:internalName="APEditor" ma:readOnly="fals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EditorialStatus" ma:index="36" nillable="true" ma:displayName="Editorial Status" ma:default="" ma:internalName="EditorialStatus" ma:readOnly="false">
      <xsd:simpleType>
        <xsd:restriction base="dms:Unknown"/>
      </xsd:simpleType>
    </xsd:element>
    <xsd:element name="EditorialTags" ma:index="37" nillable="true" ma:displayName="Editorial Tags" ma:default="" ma:internalName="EditorialTags">
      <xsd:simpleType>
        <xsd:restriction base="dms:Unknown"/>
      </xsd:simpleType>
    </xsd:element>
    <xsd:element name="TPExecutable" ma:index="38" nillable="true" ma:displayName="Executable" ma:default="" ma:internalName="TPExecutable">
      <xsd:simpleType>
        <xsd:restriction base="dms:Text"/>
      </xsd:simpleType>
    </xsd:element>
    <xsd:element name="FeatureTagsTaxHTField0" ma:index="40" nillable="true" ma:taxonomy="true" ma:internalName="FeatureTagsTaxHTField0" ma:taxonomyFieldName="FeatureTags" ma:displayName="Features" ma:readOnly="false" ma:default="" ma:fieldId="{7fc0d542-15c6-4882-a8e3-13bca44403fb}" ma:taxonomyMulti="true" ma:sspId="8f79753a-75d3-41f5-8ca3-40b843941b4f" ma:termSetId="f1ab6845-967d-4854-a0ba-4ec07f0f8113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PFriendlyName" ma:index="41" nillable="true" ma:displayName="Friendly Name" ma:default="" ma:internalName="TPFriendlyName">
      <xsd:simpleType>
        <xsd:restriction base="dms:Text"/>
      </xsd:simpleType>
    </xsd:element>
    <xsd:element name="FriendlyTitle" ma:index="42" nillable="true" ma:displayName="Friendly Title" ma:default="" ma:description="Shorter title to be used when displaying search results" ma:internalName="FriendlyTitle" ma:readOnly="false">
      <xsd:simpleType>
        <xsd:restriction base="dms:Text"/>
      </xsd:simpleType>
    </xsd:element>
    <xsd:element name="PrimaryImageGen" ma:index="43" nillable="true" ma:displayName="Generate Images?" ma:default="true" ma:internalName="PrimaryImageGen">
      <xsd:simpleType>
        <xsd:restriction base="dms:Boolean"/>
      </xsd:simpleType>
    </xsd:element>
    <xsd:element name="HandoffToMSDN" ma:index="44" nillable="true" ma:displayName="Handoff To MSDN Date" ma:default="" ma:internalName="HandoffToMSDN" ma:readOnly="false">
      <xsd:simpleType>
        <xsd:restriction base="dms:DateTime"/>
      </xsd:simpleType>
    </xsd:element>
    <xsd:element name="InProjectListLookup" ma:index="45" nillable="true" ma:displayName="InProjectListLookup" ma:list="{9E343742-310B-4684-A24C-1D137CB4B230}" ma:internalName="InProjectListLookup" ma:readOnly="true" ma:showField="InProjectList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PInstallLocation" ma:index="46" nillable="true" ma:displayName="Install Location" ma:default="" ma:internalName="TPInstallLocation">
      <xsd:simpleType>
        <xsd:restriction base="dms:Text"/>
      </xsd:simpleType>
    </xsd:element>
    <xsd:element name="InternalTagsTaxHTField0" ma:index="48" nillable="true" ma:taxonomy="true" ma:internalName="InternalTagsTaxHTField0" ma:taxonomyFieldName="InternalTags" ma:displayName="Internal Tags" ma:readOnly="false" ma:default="" ma:fieldId="{1490b8a4-2706-41ec-b5e3-73176dccf34e}" ma:taxonomyMulti="true" ma:sspId="8f79753a-75d3-41f5-8ca3-40b843941b4f" ma:termSetId="82b6639e-f7fc-4c18-ad2d-003a6e707765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IntlLangReview" ma:index="49" nillable="true" ma:displayName="Intl Lang QA Review Required?" ma:default="" ma:internalName="IntlLangReview" ma:readOnly="false">
      <xsd:simpleType>
        <xsd:restriction base="dms:Boolean"/>
      </xsd:simpleType>
    </xsd:element>
    <xsd:element name="IntlLangReviewer" ma:index="50" nillable="true" ma:displayName="Intl Lang QA Reviewer" ma:default="" ma:internalName="IntlLangReviewer" ma:readOnly="false">
      <xsd:simpleType>
        <xsd:restriction base="dms:Text"/>
      </xsd:simpleType>
    </xsd:element>
    <xsd:element name="MarketSpecific" ma:index="51" nillable="true" ma:displayName="Is Market Specific?" ma:default="" ma:internalName="MarketSpecific" ma:readOnly="false">
      <xsd:simpleType>
        <xsd:restriction base="dms:Boolean"/>
      </xsd:simpleType>
    </xsd:element>
    <xsd:element name="LastCompleteVersionLookup" ma:index="52" nillable="true" ma:displayName="Last Complete Version Lookup" ma:default="" ma:list="{9E343742-310B-4684-A24C-1D137CB4B230}" ma:internalName="LastCompleteVersionLookup" ma:readOnly="true" ma:showField="LastCompleteVersion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HandOff" ma:index="53" nillable="true" ma:displayName="Last Hand-off" ma:default="" ma:internalName="LastHandOff" ma:readOnly="false">
      <xsd:simpleType>
        <xsd:restriction base="dms:DateTime"/>
      </xsd:simpleType>
    </xsd:element>
    <xsd:element name="LastModifiedDateTime" ma:index="54" nillable="true" ma:displayName="Last Modified Date" ma:default="" ma:internalName="LastModifiedDateTime" ma:readOnly="false">
      <xsd:simpleType>
        <xsd:restriction base="dms:DateTime"/>
      </xsd:simpleType>
    </xsd:element>
    <xsd:element name="LastPreviewErrorLookup" ma:index="55" nillable="true" ma:displayName="Last Preview Attempt Error" ma:default="" ma:list="{9E343742-310B-4684-A24C-1D137CB4B230}" ma:internalName="LastPreviewErrorLookup" ma:readOnly="true" ma:showField="LastPreviewError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ResultLookup" ma:index="56" nillable="true" ma:displayName="Last Preview Attempt Result" ma:default="" ma:list="{9E343742-310B-4684-A24C-1D137CB4B230}" ma:internalName="LastPreviewResultLookup" ma:readOnly="true" ma:showField="LastPreviewResult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AttemptDateLookup" ma:index="57" nillable="true" ma:displayName="Last Preview Attempted On" ma:default="" ma:list="{9E343742-310B-4684-A24C-1D137CB4B230}" ma:internalName="LastPreviewAttemptDateLookup" ma:readOnly="true" ma:showField="LastPreviewAttemptDat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edByLookup" ma:index="58" nillable="true" ma:displayName="Last Previewed By" ma:default="" ma:list="{9E343742-310B-4684-A24C-1D137CB4B230}" ma:internalName="LastPreviewedByLookup" ma:readOnly="true" ma:showField="LastPreviewedBy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TimeLookup" ma:index="59" nillable="true" ma:displayName="Last Previewed Date" ma:default="" ma:list="{9E343742-310B-4684-A24C-1D137CB4B230}" ma:internalName="LastPreviewTimeLookup" ma:readOnly="true" ma:showField="LastPreviewTim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VersionLookup" ma:index="60" nillable="true" ma:displayName="Last Previewed Version" ma:default="" ma:list="{9E343742-310B-4684-A24C-1D137CB4B230}" ma:internalName="LastPreviewVersionLookup" ma:readOnly="true" ma:showField="LastPreviewVersion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ErrorLookup" ma:index="61" nillable="true" ma:displayName="Last Publish Attempt Error" ma:default="" ma:list="{9E343742-310B-4684-A24C-1D137CB4B230}" ma:internalName="LastPublishErrorLookup" ma:readOnly="true" ma:showField="LastPublishError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ResultLookup" ma:index="62" nillable="true" ma:displayName="Last Publish Attempt Result" ma:default="" ma:list="{9E343742-310B-4684-A24C-1D137CB4B230}" ma:internalName="LastPublishResultLookup" ma:readOnly="true" ma:showField="LastPublishResult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AttemptDateLookup" ma:index="63" nillable="true" ma:displayName="Last Publish Attempted On" ma:default="" ma:list="{9E343742-310B-4684-A24C-1D137CB4B230}" ma:internalName="LastPublishAttemptDateLookup" ma:readOnly="true" ma:showField="LastPublishAttemptDat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edByLookup" ma:index="64" nillable="true" ma:displayName="Last Published By" ma:default="" ma:list="{9E343742-310B-4684-A24C-1D137CB4B230}" ma:internalName="LastPublishedByLookup" ma:readOnly="true" ma:showField="LastPublishedBy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TimeLookup" ma:index="65" nillable="true" ma:displayName="Last Published Date" ma:default="" ma:list="{9E343742-310B-4684-A24C-1D137CB4B230}" ma:internalName="LastPublishTimeLookup" ma:readOnly="true" ma:showField="LastPublishTim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VersionLookup" ma:index="66" nillable="true" ma:displayName="Last Published Version" ma:default="" ma:list="{9E343742-310B-4684-A24C-1D137CB4B230}" ma:internalName="LastPublishVersionLookup" ma:readOnly="true" ma:showField="LastPublishVersion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PLaunchHelpLinkType" ma:index="67" nillable="true" ma:displayName="Launch Help Link Type" ma:default="Template" ma:internalName="TPLaunchHelpLinkType">
      <xsd:simpleType>
        <xsd:restriction base="dms:Choice">
          <xsd:enumeration value="Template"/>
          <xsd:enumeration value="Training"/>
          <xsd:enumeration value="URL"/>
          <xsd:enumeration value="None"/>
        </xsd:restriction>
      </xsd:simpleType>
    </xsd:element>
    <xsd:element name="LegacyData" ma:index="68" nillable="true" ma:displayName="Legacy Data" ma:default="" ma:internalName="LegacyData" ma:readOnly="false">
      <xsd:simpleType>
        <xsd:restriction base="dms:Note"/>
      </xsd:simpleType>
    </xsd:element>
    <xsd:element name="TPLaunchHelpLink" ma:index="69" nillable="true" ma:displayName="Link to Launch Help Topic" ma:default="" ma:internalName="TPLaunchHelpLink">
      <xsd:simpleType>
        <xsd:restriction base="dms:Text"/>
      </xsd:simpleType>
    </xsd:element>
    <xsd:element name="LocComments" ma:index="70" nillable="true" ma:displayName="Loc Approval Comments" ma:default="" ma:internalName="LocComments" ma:readOnly="false">
      <xsd:simpleType>
        <xsd:restriction base="dms:Note"/>
      </xsd:simpleType>
    </xsd:element>
    <xsd:element name="LocLastLocAttemptVersionLookup" ma:index="71" nillable="true" ma:displayName="Loc Last Loc Attempt Version" ma:default="" ma:list="{7DD1DCEC-E449-43D3-891F-7DC62F62AD21}" ma:internalName="LocLastLocAttemptVersionLookup" ma:readOnly="false" ma:showField="LastLocAttemptVersion" ma:web="4873beb7-5857-4685-be1f-d57550cc96cc">
      <xsd:simpleType>
        <xsd:restriction base="dms:Lookup"/>
      </xsd:simpleType>
    </xsd:element>
    <xsd:element name="LocLastLocAttemptVersionTypeLookup" ma:index="72" nillable="true" ma:displayName="Loc Last Loc Attempt Version Type" ma:default="" ma:list="{7DD1DCEC-E449-43D3-891F-7DC62F62AD21}" ma:internalName="LocLastLocAttemptVersionTypeLookup" ma:readOnly="true" ma:showField="LastLocAttemptVersionType" ma:web="4873beb7-5857-4685-be1f-d57550cc96cc">
      <xsd:simpleType>
        <xsd:restriction base="dms:Lookup"/>
      </xsd:simpleType>
    </xsd:element>
    <xsd:element name="LocManualTestRequired" ma:index="73" nillable="true" ma:displayName="Loc Manual Test Required" ma:default="" ma:internalName="LocManualTestRequired" ma:readOnly="false">
      <xsd:simpleType>
        <xsd:restriction base="dms:Boolean"/>
      </xsd:simpleType>
    </xsd:element>
    <xsd:element name="LocMarketGroupTiers2" ma:index="74" nillable="true" ma:displayName="Loc Market Group Tiers" ma:internalName="LocMarketGroupTiers2" ma:readOnly="false">
      <xsd:simpleType>
        <xsd:restriction base="dms:Unknown"/>
      </xsd:simpleType>
    </xsd:element>
    <xsd:element name="LocNewPublishedVersionLookup" ma:index="75" nillable="true" ma:displayName="Loc New Published Version Lookup" ma:default="" ma:list="{7DD1DCEC-E449-43D3-891F-7DC62F62AD21}" ma:internalName="LocNewPublishedVersionLookup" ma:readOnly="true" ma:showField="NewPublishedVersion" ma:web="4873beb7-5857-4685-be1f-d57550cc96cc">
      <xsd:simpleType>
        <xsd:restriction base="dms:Lookup"/>
      </xsd:simpleType>
    </xsd:element>
    <xsd:element name="LocOverallHandbackStatusLookup" ma:index="76" nillable="true" ma:displayName="Loc Overall Handback Status" ma:default="" ma:list="{7DD1DCEC-E449-43D3-891F-7DC62F62AD21}" ma:internalName="LocOverallHandbackStatusLookup" ma:readOnly="true" ma:showField="OverallHandbackStatus" ma:web="4873beb7-5857-4685-be1f-d57550cc96cc">
      <xsd:simpleType>
        <xsd:restriction base="dms:Lookup"/>
      </xsd:simpleType>
    </xsd:element>
    <xsd:element name="LocOverallLocStatusLookup" ma:index="77" nillable="true" ma:displayName="Loc Overall Localize Status" ma:default="" ma:list="{7DD1DCEC-E449-43D3-891F-7DC62F62AD21}" ma:internalName="LocOverallLocStatusLookup" ma:readOnly="true" ma:showField="OverallLocStatus" ma:web="4873beb7-5857-4685-be1f-d57550cc96cc">
      <xsd:simpleType>
        <xsd:restriction base="dms:Lookup"/>
      </xsd:simpleType>
    </xsd:element>
    <xsd:element name="LocOverallPreviewStatusLookup" ma:index="78" nillable="true" ma:displayName="Loc Overall Preview Status" ma:default="" ma:list="{7DD1DCEC-E449-43D3-891F-7DC62F62AD21}" ma:internalName="LocOverallPreviewStatusLookup" ma:readOnly="true" ma:showField="OverallPreviewStatus" ma:web="4873beb7-5857-4685-be1f-d57550cc96cc">
      <xsd:simpleType>
        <xsd:restriction base="dms:Lookup"/>
      </xsd:simpleType>
    </xsd:element>
    <xsd:element name="LocOverallPublishStatusLookup" ma:index="79" nillable="true" ma:displayName="Loc Overall Publish Status" ma:default="" ma:list="{7DD1DCEC-E449-43D3-891F-7DC62F62AD21}" ma:internalName="LocOverallPublishStatusLookup" ma:readOnly="true" ma:showField="OverallPublishStatus" ma:web="4873beb7-5857-4685-be1f-d57550cc96cc">
      <xsd:simpleType>
        <xsd:restriction base="dms:Lookup"/>
      </xsd:simpleType>
    </xsd:element>
    <xsd:element name="IntlLocPriority" ma:index="80" nillable="true" ma:displayName="Loc Priority" ma:default="" ma:internalName="IntlLocPriority" ma:readOnly="false">
      <xsd:simpleType>
        <xsd:restriction base="dms:Unknown"/>
      </xsd:simpleType>
    </xsd:element>
    <xsd:element name="LocProcessedForHandoffsLookup" ma:index="81" nillable="true" ma:displayName="Loc Processed For Handoffs" ma:default="" ma:list="{7DD1DCEC-E449-43D3-891F-7DC62F62AD21}" ma:internalName="LocProcessedForHandoffsLookup" ma:readOnly="true" ma:showField="ProcessedForHandoffs" ma:web="4873beb7-5857-4685-be1f-d57550cc96cc">
      <xsd:simpleType>
        <xsd:restriction base="dms:Lookup"/>
      </xsd:simpleType>
    </xsd:element>
    <xsd:element name="LocProcessedForMarketsLookup" ma:index="82" nillable="true" ma:displayName="Loc Processed For Markets" ma:default="" ma:list="{7DD1DCEC-E449-43D3-891F-7DC62F62AD21}" ma:internalName="LocProcessedForMarketsLookup" ma:readOnly="true" ma:showField="ProcessedForMarkets" ma:web="4873beb7-5857-4685-be1f-d57550cc96cc">
      <xsd:simpleType>
        <xsd:restriction base="dms:Lookup"/>
      </xsd:simpleType>
    </xsd:element>
    <xsd:element name="LocPublishedDependentAssetsLookup" ma:index="83" nillable="true" ma:displayName="Loc Published Dependent Assets" ma:default="" ma:list="{7DD1DCEC-E449-43D3-891F-7DC62F62AD21}" ma:internalName="LocPublishedDependentAssetsLookup" ma:readOnly="true" ma:showField="PublishedDependentAssets" ma:web="4873beb7-5857-4685-be1f-d57550cc96cc">
      <xsd:simpleType>
        <xsd:restriction base="dms:Lookup"/>
      </xsd:simpleType>
    </xsd:element>
    <xsd:element name="LocPublishedLinkedAssetsLookup" ma:index="84" nillable="true" ma:displayName="Loc Published Linked Assets" ma:default="" ma:list="{7DD1DCEC-E449-43D3-891F-7DC62F62AD21}" ma:internalName="LocPublishedLinkedAssetsLookup" ma:readOnly="true" ma:showField="PublishedLinkedAssets" ma:web="4873beb7-5857-4685-be1f-d57550cc96cc">
      <xsd:simpleType>
        <xsd:restriction base="dms:Lookup"/>
      </xsd:simpleType>
    </xsd:element>
    <xsd:element name="LocRecommendedHandoff" ma:index="85" nillable="true" ma:displayName="Loc Recommended Handoff" ma:default="" ma:indexed="true" ma:internalName="LocRecommendedHandoff" ma:readOnly="false">
      <xsd:simpleType>
        <xsd:restriction base="dms:Text"/>
      </xsd:simpleType>
    </xsd:element>
    <xsd:element name="LocalizationTagsTaxHTField0" ma:index="87" nillable="true" ma:taxonomy="true" ma:internalName="LocalizationTagsTaxHTField0" ma:taxonomyFieldName="LocalizationTags" ma:displayName="Localization Tags" ma:readOnly="false" ma:default="" ma:fieldId="{00f02cb3-2c7c-424a-9c61-10e9b6878429}" ma:taxonomyMulti="true" ma:sspId="8f79753a-75d3-41f5-8ca3-40b843941b4f" ma:termSetId="5b7703a5-8e8b-4b58-8b31-1cea35331da3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MachineTranslated" ma:index="88" nillable="true" ma:displayName="Machine Translated" ma:default="" ma:internalName="MachineTranslated" ma:readOnly="false">
      <xsd:simpleType>
        <xsd:restriction base="dms:Boolean"/>
      </xsd:simpleType>
    </xsd:element>
    <xsd:element name="Manager" ma:index="89" nillable="true" ma:displayName="Manager" ma:hidden="true" ma:internalName="Manager" ma:readOnly="false">
      <xsd:simpleType>
        <xsd:restriction base="dms:Text"/>
      </xsd:simpleType>
    </xsd:element>
    <xsd:element name="Markets" ma:index="90" nillable="true" ma:displayName="Markets" ma:default="" ma:description="Leave blank to show in all markets" ma:list="{2FBD1B11-2ACE-4FDC-B5A3-635D4ADF6F1B}" ma:internalName="Markets" ma:readOnly="false" ma:showField="MarketNam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Milestone" ma:index="91" nillable="true" ma:displayName="Milestone" ma:default="" ma:internalName="Milestone" ma:readOnly="false">
      <xsd:simpleType>
        <xsd:restriction base="dms:Unknown"/>
      </xsd:simpleType>
    </xsd:element>
    <xsd:element name="TPNamespace" ma:index="94" nillable="true" ma:displayName="Namespace" ma:default="" ma:internalName="TPNamespace">
      <xsd:simpleType>
        <xsd:restriction base="dms:Text"/>
      </xsd:simpleType>
    </xsd:element>
    <xsd:element name="NumericId" ma:index="95" nillable="true" ma:displayName="Numeric ID" ma:default="" ma:indexed="true" ma:internalName="NumericId" ma:readOnly="false">
      <xsd:simpleType>
        <xsd:restriction base="dms:Number"/>
      </xsd:simpleType>
    </xsd:element>
    <xsd:element name="NumOfRatingsLookup" ma:index="96" nillable="true" ma:displayName="NumOfRatings" ma:default="" ma:list="{9E343742-310B-4684-A24C-1D137CB4B230}" ma:internalName="NumOfRatingsLookup" ma:readOnly="true" ma:showField="NumOfRatings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OOCacheId" ma:index="97" nillable="true" ma:displayName="OOCacheId" ma:internalName="OOCacheId" ma:readOnly="false">
      <xsd:simpleType>
        <xsd:restriction base="dms:Text"/>
      </xsd:simpleType>
    </xsd:element>
    <xsd:element name="OpenTemplate" ma:index="98" nillable="true" ma:displayName="Open Template" ma:default="true" ma:internalName="OpenTemplate">
      <xsd:simpleType>
        <xsd:restriction base="dms:Boolean"/>
      </xsd:simpleType>
    </xsd:element>
    <xsd:element name="OriginAsset" ma:index="99" nillable="true" ma:displayName="Origin Asset" ma:default="" ma:internalName="OriginAsset" ma:readOnly="false">
      <xsd:simpleType>
        <xsd:restriction base="dms:Text"/>
      </xsd:simpleType>
    </xsd:element>
    <xsd:element name="OriginalRelease" ma:index="100" nillable="true" ma:displayName="Original Release" ma:default="15" ma:internalName="OriginalRelease" ma:readOnly="false">
      <xsd:simpleType>
        <xsd:restriction base="dms:Choice">
          <xsd:enumeration value="14"/>
          <xsd:enumeration value="15"/>
          <xsd:enumeration value="16"/>
        </xsd:restriction>
      </xsd:simpleType>
    </xsd:element>
    <xsd:element name="OriginalSourceMarket" ma:index="101" nillable="true" ma:displayName="Original Source Market Group" ma:default="" ma:internalName="OriginalSourceMarket" ma:readOnly="false">
      <xsd:simpleType>
        <xsd:restriction base="dms:Text"/>
      </xsd:simpleType>
    </xsd:element>
    <xsd:element name="OutputCachingOn" ma:index="102" nillable="true" ma:displayName="Output Caching" ma:default="true" ma:hidden="true" ma:internalName="OutputCachingOn" ma:readOnly="false">
      <xsd:simpleType>
        <xsd:restriction base="dms:Boolean"/>
      </xsd:simpleType>
    </xsd:element>
    <xsd:element name="ParentAssetId" ma:index="103" nillable="true" ma:displayName="Parent Asset Id" ma:default="" ma:internalName="ParentAssetId" ma:readOnly="false">
      <xsd:simpleType>
        <xsd:restriction base="dms:Text"/>
      </xsd:simpleType>
    </xsd:element>
    <xsd:element name="PlannedPubDate" ma:index="104" nillable="true" ma:displayName="Planned Publish Date" ma:default="" ma:indexed="true" ma:internalName="PlannedPubDate" ma:readOnly="false">
      <xsd:simpleType>
        <xsd:restriction base="dms:DateTime"/>
      </xsd:simpleType>
    </xsd:element>
    <xsd:element name="PolicheckWords" ma:index="105" nillable="true" ma:displayName="Policheck Words" ma:default="" ma:internalName="PolicheckWords" ma:readOnly="false">
      <xsd:simpleType>
        <xsd:restriction base="dms:Text"/>
      </xsd:simpleType>
    </xsd:element>
    <xsd:element name="BusinessGroup" ma:index="106" nillable="true" ma:displayName="Product Division Owner" ma:default="" ma:internalName="BusinessGroup" ma:readOnly="false">
      <xsd:simpleType>
        <xsd:restriction base="dms:Unknown"/>
      </xsd:simpleType>
    </xsd:element>
    <xsd:element name="UAProjectedTotalWords" ma:index="107" nillable="true" ma:displayName="Projected Word Count" ma:default="" ma:internalName="UAProjectedTotalWords" ma:readOnly="false">
      <xsd:simpleType>
        <xsd:restriction base="dms:Unknown"/>
      </xsd:simpleType>
    </xsd:element>
    <xsd:element name="Provider" ma:index="108" nillable="true" ma:displayName="Provider" ma:default="" ma:internalName="Provider" ma:readOnly="false">
      <xsd:simpleType>
        <xsd:restriction base="dms:Unknown"/>
      </xsd:simpleType>
    </xsd:element>
    <xsd:element name="Providers" ma:index="109" nillable="true" ma:displayName="Providers" ma:default="" ma:internalName="Providers">
      <xsd:simpleType>
        <xsd:restriction base="dms:Unknown"/>
      </xsd:simpleType>
    </xsd:element>
    <xsd:element name="PublishStatusLookup" ma:index="110" nillable="true" ma:displayName="Publish Status" ma:default="" ma:list="{9E343742-310B-4684-A24C-1D137CB4B230}" ma:internalName="PublishStatusLookup" ma:readOnly="false" ma:showField="PublishStatus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PublishTargets" ma:index="111" nillable="true" ma:displayName="Publish Target" ma:default="OfficeOnlineVNext" ma:internalName="PublishTargets" ma:readOnly="false">
      <xsd:simpleType>
        <xsd:restriction base="dms:Unknown"/>
      </xsd:simpleType>
    </xsd:element>
    <xsd:element name="RecommendationsModifier" ma:index="112" nillable="true" ma:displayName="Recommendations Modifier" ma:default="" ma:internalName="RecommendationsModifier" ma:readOnly="false">
      <xsd:simpleType>
        <xsd:restriction base="dms:Number"/>
      </xsd:simpleType>
    </xsd:element>
    <xsd:element name="ArtSampleDocs" ma:index="113" nillable="true" ma:displayName="Sample Docs" ma:default="" ma:hidden="true" ma:internalName="ArtSampleDocs" ma:readOnly="false">
      <xsd:simpleType>
        <xsd:restriction base="dms:Text"/>
      </xsd:simpleType>
    </xsd:element>
    <xsd:element name="ScenarioTagsTaxHTField0" ma:index="115" nillable="true" ma:taxonomy="true" ma:internalName="ScenarioTagsTaxHTField0" ma:taxonomyFieldName="ScenarioTags" ma:displayName="Scenarios" ma:readOnly="false" ma:default="" ma:fieldId="{93aef74d-6c78-4815-8310-51477dceeccc}" ma:taxonomyMulti="true" ma:sspId="8f79753a-75d3-41f5-8ca3-40b843941b4f" ma:termSetId="4b7d5f16-e2f2-4fc0-bab3-6e8b931e57d6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ShowIn" ma:index="117" nillable="true" ma:displayName="Show In" ma:default="Show everywhere" ma:internalName="ShowIn" ma:readOnly="false">
      <xsd:simpleType>
        <xsd:restriction base="dms:Choice">
          <xsd:enumeration value="Hide on web"/>
          <xsd:enumeration value="On Web no search"/>
          <xsd:enumeration value="Show everywhere"/>
          <xsd:enumeration value="Special use only"/>
        </xsd:restriction>
      </xsd:simpleType>
    </xsd:element>
    <xsd:element name="SourceTitle" ma:index="118" nillable="true" ma:displayName="Source Title" ma:default="" ma:indexed="true" ma:internalName="SourceTitle" ma:readOnly="false">
      <xsd:simpleType>
        <xsd:restriction base="dms:Text"/>
      </xsd:simpleType>
    </xsd:element>
    <xsd:element name="CSXSubmissionDate" ma:index="119" nillable="true" ma:displayName="Submission Date" ma:default="" ma:internalName="CSXSubmissionDate" ma:readOnly="false">
      <xsd:simpleType>
        <xsd:restriction base="dms:DateTime"/>
      </xsd:simpleType>
    </xsd:element>
    <xsd:element name="SubmitterId" ma:index="120" nillable="true" ma:displayName="Submitter ID" ma:default="" ma:internalName="SubmitterId" ma:readOnly="false">
      <xsd:simpleType>
        <xsd:restriction base="dms:Text"/>
      </xsd:simpleType>
    </xsd:element>
    <xsd:element name="TaxCatchAll" ma:index="121" nillable="true" ma:displayName="Taxonomy Catch All Column" ma:hidden="true" ma:list="{530f955b-6704-4601-bd83-f81d87f1e440}" ma:internalName="TaxCatchAll" ma:showField="CatchAllData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axCatchAllLabel" ma:index="122" nillable="true" ma:displayName="Taxonomy Catch All Column1" ma:hidden="true" ma:list="{530f955b-6704-4601-bd83-f81d87f1e440}" ma:internalName="TaxCatchAllLabel" ma:readOnly="true" ma:showField="CatchAllDataLabel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emplateStatus" ma:index="123" nillable="true" ma:displayName="Template Status" ma:default="" ma:internalName="TemplateStatus">
      <xsd:simpleType>
        <xsd:restriction base="dms:Unknown"/>
      </xsd:simpleType>
    </xsd:element>
    <xsd:element name="TemplateTemplateType" ma:index="124" nillable="true" ma:displayName="Template Type" ma:default="" ma:internalName="TemplateTemplateType">
      <xsd:simpleType>
        <xsd:restriction base="dms:Unknown"/>
      </xsd:simpleType>
    </xsd:element>
    <xsd:element name="ThumbnailAssetId" ma:index="125" nillable="true" ma:displayName="Thumbnail Image Asset" ma:default="" ma:internalName="ThumbnailAssetId" ma:readOnly="false">
      <xsd:simpleType>
        <xsd:restriction base="dms:Text"/>
      </xsd:simpleType>
    </xsd:element>
    <xsd:element name="TimesCloned" ma:index="126" nillable="true" ma:displayName="Times Cloned" ma:default="" ma:internalName="TimesCloned" ma:readOnly="false">
      <xsd:simpleType>
        <xsd:restriction base="dms:Number"/>
      </xsd:simpleType>
    </xsd:element>
    <xsd:element name="TrustLevel" ma:index="128" nillable="true" ma:displayName="Trust Level" ma:default="1 Microsoft Managed Content" ma:internalName="TrustLevel" ma:readOnly="false">
      <xsd:simpleType>
        <xsd:restriction base="dms:Unknown"/>
      </xsd:simpleType>
    </xsd:element>
    <xsd:element name="UALocComments" ma:index="129" nillable="true" ma:displayName="UA Loc Comments" ma:default="" ma:internalName="UALocComments" ma:readOnly="false">
      <xsd:simpleType>
        <xsd:restriction base="dms:Note"/>
      </xsd:simpleType>
    </xsd:element>
    <xsd:element name="UALocRecommendation" ma:index="130" nillable="true" ma:displayName="UA Loc Recommendation" ma:default="Localize" ma:internalName="UALocRecommendation" ma:readOnly="false">
      <xsd:simpleType>
        <xsd:restriction base="dms:Choice">
          <xsd:enumeration value="Localize"/>
          <xsd:enumeration value="Never Localize"/>
          <xsd:enumeration value="Priority Localize"/>
        </xsd:restriction>
      </xsd:simpleType>
    </xsd:element>
    <xsd:element name="UANotes" ma:index="131" nillable="true" ma:displayName="UA Notes" ma:default="" ma:internalName="UANotes" ma:readOnly="false">
      <xsd:simpleType>
        <xsd:restriction base="dms:Note"/>
      </xsd:simpleType>
    </xsd:element>
    <xsd:element name="TPAppVersion" ma:index="132" nillable="true" ma:displayName="Version" ma:default="" ma:internalName="TPAppVersion">
      <xsd:simpleType>
        <xsd:restriction base="dms:Text"/>
      </xsd:simpleType>
    </xsd:element>
    <xsd:element name="VoteCount" ma:index="133" nillable="true" ma:displayName="Vote Count" ma:default="" ma:internalName="VoteCount" ma:readOnly="fals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22" ma:displayName="Content Type"/>
        <xsd:element ref="dc:title" minOccurs="0" maxOccurs="1" ma:index="127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ocPublishedLinkedAssetsLookup xmlns="4873beb7-5857-4685-be1f-d57550cc96cc" xsi:nil="true"/>
    <ApprovalStatus xmlns="4873beb7-5857-4685-be1f-d57550cc96cc">InProgress</ApprovalStatus>
    <MarketSpecific xmlns="4873beb7-5857-4685-be1f-d57550cc96cc">false</MarketSpecific>
    <LocComments xmlns="4873beb7-5857-4685-be1f-d57550cc96cc" xsi:nil="true"/>
    <LocLastLocAttemptVersionTypeLookup xmlns="4873beb7-5857-4685-be1f-d57550cc96cc" xsi:nil="true"/>
    <DirectSourceMarket xmlns="4873beb7-5857-4685-be1f-d57550cc96cc" xsi:nil="true"/>
    <ThumbnailAssetId xmlns="4873beb7-5857-4685-be1f-d57550cc96cc" xsi:nil="true"/>
    <PrimaryImageGen xmlns="4873beb7-5857-4685-be1f-d57550cc96cc">false</PrimaryImageGen>
    <LocNewPublishedVersionLookup xmlns="4873beb7-5857-4685-be1f-d57550cc96cc" xsi:nil="true"/>
    <LegacyData xmlns="4873beb7-5857-4685-be1f-d57550cc96cc" xsi:nil="true"/>
    <LocRecommendedHandoff xmlns="4873beb7-5857-4685-be1f-d57550cc96cc" xsi:nil="true"/>
    <BusinessGroup xmlns="4873beb7-5857-4685-be1f-d57550cc96cc" xsi:nil="true"/>
    <BlockPublish xmlns="4873beb7-5857-4685-be1f-d57550cc96cc">false</BlockPublish>
    <TPFriendlyName xmlns="4873beb7-5857-4685-be1f-d57550cc96cc" xsi:nil="true"/>
    <LocOverallPublishStatusLookup xmlns="4873beb7-5857-4685-be1f-d57550cc96cc" xsi:nil="true"/>
    <NumericId xmlns="4873beb7-5857-4685-be1f-d57550cc96cc" xsi:nil="true"/>
    <APEditor xmlns="4873beb7-5857-4685-be1f-d57550cc96cc">
      <UserInfo>
        <DisplayName/>
        <AccountId xsi:nil="true"/>
        <AccountType/>
      </UserInfo>
    </APEditor>
    <SourceTitle xmlns="4873beb7-5857-4685-be1f-d57550cc96cc" xsi:nil="true"/>
    <OpenTemplate xmlns="4873beb7-5857-4685-be1f-d57550cc96cc">true</OpenTemplate>
    <LocOverallLocStatusLookup xmlns="4873beb7-5857-4685-be1f-d57550cc96cc" xsi:nil="true"/>
    <UALocComments xmlns="4873beb7-5857-4685-be1f-d57550cc96cc" xsi:nil="true"/>
    <ParentAssetId xmlns="4873beb7-5857-4685-be1f-d57550cc96cc" xsi:nil="true"/>
    <IntlLangReviewDate xmlns="4873beb7-5857-4685-be1f-d57550cc96cc" xsi:nil="true"/>
    <FeatureTagsTaxHTField0 xmlns="4873beb7-5857-4685-be1f-d57550cc96cc">
      <Terms xmlns="http://schemas.microsoft.com/office/infopath/2007/PartnerControls"/>
    </FeatureTagsTaxHTField0>
    <PublishStatusLookup xmlns="4873beb7-5857-4685-be1f-d57550cc96cc">
      <Value>1345039</Value>
    </PublishStatusLookup>
    <Providers xmlns="4873beb7-5857-4685-be1f-d57550cc96cc" xsi:nil="true"/>
    <MachineTranslated xmlns="4873beb7-5857-4685-be1f-d57550cc96cc">false</MachineTranslated>
    <OriginalSourceMarket xmlns="4873beb7-5857-4685-be1f-d57550cc96cc" xsi:nil="true"/>
    <APDescription xmlns="4873beb7-5857-4685-be1f-d57550cc96cc">The bookstacks present on most slides  make this a good choice for students, teachers, reading enthusiasts, and others in education. This presentation template contains multiple slide layouts in widescreen format (16x9) and includes a sample table and chart that you can easily  modify.</APDescription>
    <ClipArtFilename xmlns="4873beb7-5857-4685-be1f-d57550cc96cc" xsi:nil="true"/>
    <ContentItem xmlns="4873beb7-5857-4685-be1f-d57550cc96cc" xsi:nil="true"/>
    <TPInstallLocation xmlns="4873beb7-5857-4685-be1f-d57550cc96cc" xsi:nil="true"/>
    <PublishTargets xmlns="4873beb7-5857-4685-be1f-d57550cc96cc">OfficeOnlineVNext</PublishTargets>
    <TimesCloned xmlns="4873beb7-5857-4685-be1f-d57550cc96cc" xsi:nil="true"/>
    <AssetStart xmlns="4873beb7-5857-4685-be1f-d57550cc96cc">2011-11-26T00:00:00+00:00</AssetStart>
    <Provider xmlns="4873beb7-5857-4685-be1f-d57550cc96cc" xsi:nil="true"/>
    <AcquiredFrom xmlns="4873beb7-5857-4685-be1f-d57550cc96cc">Internal MS</AcquiredFrom>
    <FriendlyTitle xmlns="4873beb7-5857-4685-be1f-d57550cc96cc" xsi:nil="true"/>
    <LastHandOff xmlns="4873beb7-5857-4685-be1f-d57550cc96cc" xsi:nil="true"/>
    <TPClientViewer xmlns="4873beb7-5857-4685-be1f-d57550cc96cc" xsi:nil="true"/>
    <TemplateStatus xmlns="4873beb7-5857-4685-be1f-d57550cc96cc">Complete</TemplateStatus>
    <Downloads xmlns="4873beb7-5857-4685-be1f-d57550cc96cc">0</Downloads>
    <OOCacheId xmlns="4873beb7-5857-4685-be1f-d57550cc96cc" xsi:nil="true"/>
    <IsDeleted xmlns="4873beb7-5857-4685-be1f-d57550cc96cc">false</IsDeleted>
    <LocPublishedDependentAssetsLookup xmlns="4873beb7-5857-4685-be1f-d57550cc96cc" xsi:nil="true"/>
    <AssetExpire xmlns="4873beb7-5857-4685-be1f-d57550cc96cc">2029-05-12T07:00:00+00:00</AssetExpire>
    <DSATActionTaken xmlns="4873beb7-5857-4685-be1f-d57550cc96cc" xsi:nil="true"/>
    <CSXSubmissionMarket xmlns="4873beb7-5857-4685-be1f-d57550cc96cc" xsi:nil="true"/>
    <TPExecutable xmlns="4873beb7-5857-4685-be1f-d57550cc96cc" xsi:nil="true"/>
    <EditorialTags xmlns="4873beb7-5857-4685-be1f-d57550cc96cc" xsi:nil="true"/>
    <SubmitterId xmlns="4873beb7-5857-4685-be1f-d57550cc96cc" xsi:nil="true"/>
    <ApprovalLog xmlns="4873beb7-5857-4685-be1f-d57550cc96cc" xsi:nil="true"/>
    <AssetType xmlns="4873beb7-5857-4685-be1f-d57550cc96cc">TP</AssetType>
    <BugNumber xmlns="4873beb7-5857-4685-be1f-d57550cc96cc" xsi:nil="true"/>
    <CSXSubmissionDate xmlns="4873beb7-5857-4685-be1f-d57550cc96cc" xsi:nil="true"/>
    <CSXUpdate xmlns="4873beb7-5857-4685-be1f-d57550cc96cc">false</CSXUpdate>
    <Milestone xmlns="4873beb7-5857-4685-be1f-d57550cc96cc" xsi:nil="true"/>
    <RecommendationsModifier xmlns="4873beb7-5857-4685-be1f-d57550cc96cc" xsi:nil="true"/>
    <OriginAsset xmlns="4873beb7-5857-4685-be1f-d57550cc96cc" xsi:nil="true"/>
    <TPComponent xmlns="4873beb7-5857-4685-be1f-d57550cc96cc" xsi:nil="true"/>
    <AssetId xmlns="4873beb7-5857-4685-be1f-d57550cc96cc">TP102787939</AssetId>
    <IntlLocPriority xmlns="4873beb7-5857-4685-be1f-d57550cc96cc" xsi:nil="true"/>
    <PolicheckWords xmlns="4873beb7-5857-4685-be1f-d57550cc96cc" xsi:nil="true"/>
    <TPLaunchHelpLink xmlns="4873beb7-5857-4685-be1f-d57550cc96cc" xsi:nil="true"/>
    <TPApplication xmlns="4873beb7-5857-4685-be1f-d57550cc96cc" xsi:nil="true"/>
    <CrawlForDependencies xmlns="4873beb7-5857-4685-be1f-d57550cc96cc">false</CrawlForDependencies>
    <HandoffToMSDN xmlns="4873beb7-5857-4685-be1f-d57550cc96cc" xsi:nil="true"/>
    <PlannedPubDate xmlns="4873beb7-5857-4685-be1f-d57550cc96cc" xsi:nil="true"/>
    <IntlLangReviewer xmlns="4873beb7-5857-4685-be1f-d57550cc96cc" xsi:nil="true"/>
    <TrustLevel xmlns="4873beb7-5857-4685-be1f-d57550cc96cc">1 Microsoft Managed Content</TrustLevel>
    <LocLastLocAttemptVersionLookup xmlns="4873beb7-5857-4685-be1f-d57550cc96cc">694216</LocLastLocAttemptVersionLookup>
    <LocProcessedForHandoffsLookup xmlns="4873beb7-5857-4685-be1f-d57550cc96cc" xsi:nil="true"/>
    <IsSearchable xmlns="4873beb7-5857-4685-be1f-d57550cc96cc">true</IsSearchable>
    <TemplateTemplateType xmlns="4873beb7-5857-4685-be1f-d57550cc96cc">PowerPoint Presentation Template</TemplateTemplateType>
    <CampaignTagsTaxHTField0 xmlns="4873beb7-5857-4685-be1f-d57550cc96cc">
      <Terms xmlns="http://schemas.microsoft.com/office/infopath/2007/PartnerControls"/>
    </CampaignTagsTaxHTField0>
    <TPNamespace xmlns="4873beb7-5857-4685-be1f-d57550cc96cc" xsi:nil="true"/>
    <LocOverallPreviewStatusLookup xmlns="4873beb7-5857-4685-be1f-d57550cc96cc" xsi:nil="true"/>
    <TaxCatchAll xmlns="4873beb7-5857-4685-be1f-d57550cc96cc"/>
    <Markets xmlns="4873beb7-5857-4685-be1f-d57550cc96cc"/>
    <UAProjectedTotalWords xmlns="4873beb7-5857-4685-be1f-d57550cc96cc" xsi:nil="true"/>
    <IntlLangReview xmlns="4873beb7-5857-4685-be1f-d57550cc96cc" xsi:nil="true"/>
    <OutputCachingOn xmlns="4873beb7-5857-4685-be1f-d57550cc96cc">false</OutputCachingOn>
    <AverageRating xmlns="4873beb7-5857-4685-be1f-d57550cc96cc" xsi:nil="true"/>
    <APAuthor xmlns="4873beb7-5857-4685-be1f-d57550cc96cc">
      <UserInfo>
        <DisplayName>REDMOND\kristaa</DisplayName>
        <AccountId>136</AccountId>
        <AccountType/>
      </UserInfo>
    </APAuthor>
    <LocManualTestRequired xmlns="4873beb7-5857-4685-be1f-d57550cc96cc">false</LocManualTestRequired>
    <TPCommandLine xmlns="4873beb7-5857-4685-be1f-d57550cc96cc" xsi:nil="true"/>
    <TPAppVersion xmlns="4873beb7-5857-4685-be1f-d57550cc96cc" xsi:nil="true"/>
    <EditorialStatus xmlns="4873beb7-5857-4685-be1f-d57550cc96cc">Complete</EditorialStatus>
    <LastModifiedDateTime xmlns="4873beb7-5857-4685-be1f-d57550cc96cc" xsi:nil="true"/>
    <ScenarioTagsTaxHTField0 xmlns="4873beb7-5857-4685-be1f-d57550cc96cc">
      <Terms xmlns="http://schemas.microsoft.com/office/infopath/2007/PartnerControls"/>
    </ScenarioTagsTaxHTField0>
    <LocProcessedForMarketsLookup xmlns="4873beb7-5857-4685-be1f-d57550cc96cc" xsi:nil="true"/>
    <TPLaunchHelpLinkType xmlns="4873beb7-5857-4685-be1f-d57550cc96cc">Template</TPLaunchHelpLinkType>
    <OriginalRelease xmlns="4873beb7-5857-4685-be1f-d57550cc96cc">15</OriginalRelease>
    <LocalizationTagsTaxHTField0 xmlns="4873beb7-5857-4685-be1f-d57550cc96cc">
      <Terms xmlns="http://schemas.microsoft.com/office/infopath/2007/PartnerControls"/>
    </LocalizationTagsTaxHTField0>
    <UACurrentWords xmlns="4873beb7-5857-4685-be1f-d57550cc96cc" xsi:nil="true"/>
    <ArtSampleDocs xmlns="4873beb7-5857-4685-be1f-d57550cc96cc" xsi:nil="true"/>
    <UALocRecommendation xmlns="4873beb7-5857-4685-be1f-d57550cc96cc">Localize</UALocRecommendation>
    <Manager xmlns="4873beb7-5857-4685-be1f-d57550cc96cc" xsi:nil="true"/>
    <LocOverallHandbackStatusLookup xmlns="4873beb7-5857-4685-be1f-d57550cc96cc" xsi:nil="true"/>
    <ShowIn xmlns="4873beb7-5857-4685-be1f-d57550cc96cc">Show everywhere</ShowIn>
    <UANotes xmlns="4873beb7-5857-4685-be1f-d57550cc96cc" xsi:nil="true"/>
    <InternalTagsTaxHTField0 xmlns="4873beb7-5857-4685-be1f-d57550cc96cc">
      <Terms xmlns="http://schemas.microsoft.com/office/infopath/2007/PartnerControls"/>
    </InternalTagsTaxHTField0>
    <CSXHash xmlns="4873beb7-5857-4685-be1f-d57550cc96cc" xsi:nil="true"/>
    <VoteCount xmlns="4873beb7-5857-4685-be1f-d57550cc96cc" xsi:nil="true"/>
    <LocMarketGroupTiers2 xmlns="4873beb7-5857-4685-be1f-d57550cc96cc" xsi:nil="true"/>
  </documentManagement>
</p:properties>
</file>

<file path=customXml/itemProps1.xml><?xml version="1.0" encoding="utf-8"?>
<ds:datastoreItem xmlns:ds="http://schemas.openxmlformats.org/officeDocument/2006/customXml" ds:itemID="{BBB5C329-08A6-4E5E-AEF1-A97828C87411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4873beb7-5857-4685-be1f-d57550cc96cc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E1B558C7-619B-49BE-9097-7FCBDADD4ECE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F301D382-32B0-43EE-932C-28906AF37617}">
  <ds:schemaRefs>
    <ds:schemaRef ds:uri="http://purl.org/dc/terms/"/>
    <ds:schemaRef ds:uri="http://purl.org/dc/elements/1.1/"/>
    <ds:schemaRef ds:uri="http://schemas.microsoft.com/office/infopath/2007/PartnerControls"/>
    <ds:schemaRef ds:uri="http://schemas.microsoft.com/office/2006/documentManagement/types"/>
    <ds:schemaRef ds:uri="http://schemas.microsoft.com/office/2006/metadata/properties"/>
    <ds:schemaRef ds:uri="4873beb7-5857-4685-be1f-d57550cc96cc"/>
    <ds:schemaRef ds:uri="http://schemas.openxmlformats.org/package/2006/metadata/core-properties"/>
    <ds:schemaRef ds:uri="http://www.w3.org/XML/1998/namespace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Modrá prezentace se stohem knih (širokoúhlá)</Template>
  <TotalTime>0</TotalTime>
  <Words>415</Words>
  <Application>Microsoft Office PowerPoint</Application>
  <PresentationFormat>Vlastní</PresentationFormat>
  <Paragraphs>57</Paragraphs>
  <Slides>7</Slides>
  <Notes>6</Notes>
  <HiddenSlides>0</HiddenSlides>
  <MMClips>0</MMClips>
  <ScaleCrop>false</ScaleCrop>
  <HeadingPairs>
    <vt:vector size="6" baseType="variant">
      <vt:variant>
        <vt:lpstr>Použitá písma</vt:lpstr>
      </vt:variant>
      <vt:variant>
        <vt:i4>2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7</vt:i4>
      </vt:variant>
    </vt:vector>
  </HeadingPairs>
  <TitlesOfParts>
    <vt:vector size="10" baseType="lpstr">
      <vt:lpstr>Arial</vt:lpstr>
      <vt:lpstr>Century Gothic</vt:lpstr>
      <vt:lpstr>Knihy 16:9</vt:lpstr>
      <vt:lpstr>MATEMATIKA  13. TÝDEN SAMOSTUDIA</vt:lpstr>
      <vt:lpstr>CO SE DĚLO V MATEMATICE BĚHEM KARANTÉNY?</vt:lpstr>
      <vt:lpstr>Prezentace aplikace PowerPoint</vt:lpstr>
      <vt:lpstr>OPAKUJEME A REFLEKTUJEME</vt:lpstr>
      <vt:lpstr>OPAKUJEME A REFLEKTUJEME</vt:lpstr>
      <vt:lpstr>Prezentace aplikace PowerPoint</vt:lpstr>
      <vt:lpstr>Prezentace aplikace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2020-06-04T09:51:48Z</dcterms:created>
  <dcterms:modified xsi:type="dcterms:W3CDTF">2020-06-04T19:45:30Z</dcterms:modified>
  <cp:contentStatus>Konečný</cp:contentStatus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nternalTags">
    <vt:lpwstr/>
  </property>
  <property fmtid="{D5CDD505-2E9C-101B-9397-08002B2CF9AE}" pid="3" name="ContentTypeId">
    <vt:lpwstr>0x0101006EDDDB5EE6D98C44930B742096920B300400F5B6D36B3EF94B4E9A635CDF2A18F5B8</vt:lpwstr>
  </property>
  <property fmtid="{D5CDD505-2E9C-101B-9397-08002B2CF9AE}" pid="4" name="FeatureTags">
    <vt:lpwstr/>
  </property>
  <property fmtid="{D5CDD505-2E9C-101B-9397-08002B2CF9AE}" pid="5" name="LocalizationTags">
    <vt:lpwstr/>
  </property>
  <property fmtid="{D5CDD505-2E9C-101B-9397-08002B2CF9AE}" pid="6" name="CampaignTags">
    <vt:lpwstr/>
  </property>
  <property fmtid="{D5CDD505-2E9C-101B-9397-08002B2CF9AE}" pid="7" name="ScenarioTags">
    <vt:lpwstr/>
  </property>
  <property fmtid="{D5CDD505-2E9C-101B-9397-08002B2CF9AE}" pid="8" name="_MarkAsFinal">
    <vt:bool>true</vt:bool>
  </property>
</Properties>
</file>