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A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1.png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1.png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F4EA0-1867-4D1F-A041-9F09D6979A1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39065575-F779-4A0B-9D24-2F17E93247D4}">
      <dgm:prSet/>
      <dgm:spPr/>
      <dgm:t>
        <a:bodyPr/>
        <a:lstStyle/>
        <a:p>
          <a:pPr>
            <a:defRPr b="1"/>
          </a:pPr>
          <a:r>
            <a:rPr lang="cs-CZ" dirty="0"/>
            <a:t>Úkol 1: Příprava na hodinu</a:t>
          </a:r>
          <a:endParaRPr lang="en-US" dirty="0"/>
        </a:p>
      </dgm:t>
    </dgm:pt>
    <dgm:pt modelId="{3CABF32E-C14F-4731-AF63-3375587CED8B}" type="parTrans" cxnId="{B58346F1-D2C5-4948-AA93-B15EA6C1682B}">
      <dgm:prSet/>
      <dgm:spPr/>
      <dgm:t>
        <a:bodyPr/>
        <a:lstStyle/>
        <a:p>
          <a:endParaRPr lang="en-US"/>
        </a:p>
      </dgm:t>
    </dgm:pt>
    <dgm:pt modelId="{A1490DB9-6BD6-49AB-AA7C-DDC164213641}" type="sibTrans" cxnId="{B58346F1-D2C5-4948-AA93-B15EA6C1682B}">
      <dgm:prSet/>
      <dgm:spPr/>
      <dgm:t>
        <a:bodyPr/>
        <a:lstStyle/>
        <a:p>
          <a:endParaRPr lang="en-US"/>
        </a:p>
      </dgm:t>
    </dgm:pt>
    <dgm:pt modelId="{5D0A3504-F8FD-4B1C-8668-7C6C5A129F91}">
      <dgm:prSet custT="1"/>
      <dgm:spPr/>
      <dgm:t>
        <a:bodyPr/>
        <a:lstStyle/>
        <a:p>
          <a:r>
            <a:rPr lang="cs-CZ" sz="1400" dirty="0"/>
            <a:t>Před hodinou udělej přípravu</a:t>
          </a:r>
          <a:r>
            <a:rPr lang="cs-CZ" sz="1400" dirty="0" smtClean="0"/>
            <a:t>. K přípravě patří i stažení aplikace </a:t>
          </a:r>
          <a:r>
            <a:rPr lang="cs-CZ" sz="1400" dirty="0" err="1" smtClean="0"/>
            <a:t>Speedmat</a:t>
          </a:r>
          <a:r>
            <a:rPr lang="cs-CZ" sz="1400" dirty="0" smtClean="0"/>
            <a:t>.</a:t>
          </a:r>
          <a:endParaRPr lang="en-US" sz="1400" dirty="0"/>
        </a:p>
      </dgm:t>
    </dgm:pt>
    <dgm:pt modelId="{8BBB888D-53E6-44A3-A6FE-0F68381B8585}" type="parTrans" cxnId="{6A1CC076-795B-47E0-B32B-D451BFB15B1E}">
      <dgm:prSet/>
      <dgm:spPr/>
      <dgm:t>
        <a:bodyPr/>
        <a:lstStyle/>
        <a:p>
          <a:endParaRPr lang="en-US"/>
        </a:p>
      </dgm:t>
    </dgm:pt>
    <dgm:pt modelId="{54CAC3E9-9CF5-483C-8121-8996A69D6D14}" type="sibTrans" cxnId="{6A1CC076-795B-47E0-B32B-D451BFB15B1E}">
      <dgm:prSet/>
      <dgm:spPr/>
      <dgm:t>
        <a:bodyPr/>
        <a:lstStyle/>
        <a:p>
          <a:endParaRPr lang="en-US"/>
        </a:p>
      </dgm:t>
    </dgm:pt>
    <dgm:pt modelId="{744E6469-2DE2-466B-A678-5FBDB8788662}">
      <dgm:prSet custT="1"/>
      <dgm:spPr/>
      <dgm:t>
        <a:bodyPr/>
        <a:lstStyle/>
        <a:p>
          <a:r>
            <a:rPr lang="cs-CZ" sz="1400" dirty="0"/>
            <a:t>Pokud </a:t>
          </a:r>
          <a:r>
            <a:rPr lang="cs-CZ" sz="1400" dirty="0" smtClean="0"/>
            <a:t>se Ti příprava dobře daří, </a:t>
          </a:r>
          <a:r>
            <a:rPr lang="cs-CZ" sz="1400" dirty="0"/>
            <a:t>připoj se k Ivaně.</a:t>
          </a:r>
          <a:endParaRPr lang="en-US" sz="1400" dirty="0"/>
        </a:p>
      </dgm:t>
    </dgm:pt>
    <dgm:pt modelId="{D5666404-5531-4BC2-9CFC-98F6544DE791}" type="parTrans" cxnId="{F8373C64-6D12-41EB-8649-2099692BE578}">
      <dgm:prSet/>
      <dgm:spPr/>
      <dgm:t>
        <a:bodyPr/>
        <a:lstStyle/>
        <a:p>
          <a:endParaRPr lang="en-US"/>
        </a:p>
      </dgm:t>
    </dgm:pt>
    <dgm:pt modelId="{F4E2EB72-386E-4282-965A-81C97294D9C4}" type="sibTrans" cxnId="{F8373C64-6D12-41EB-8649-2099692BE578}">
      <dgm:prSet/>
      <dgm:spPr/>
      <dgm:t>
        <a:bodyPr/>
        <a:lstStyle/>
        <a:p>
          <a:endParaRPr lang="en-US"/>
        </a:p>
      </dgm:t>
    </dgm:pt>
    <dgm:pt modelId="{153E30D8-31EE-49C6-A0C8-AA6E27381FC2}">
      <dgm:prSet custT="1"/>
      <dgm:spPr/>
      <dgm:t>
        <a:bodyPr/>
        <a:lstStyle/>
        <a:p>
          <a:r>
            <a:rPr lang="cs-CZ" sz="1400" dirty="0"/>
            <a:t>Pokud </a:t>
          </a:r>
          <a:r>
            <a:rPr lang="cs-CZ" sz="1400" dirty="0" smtClean="0"/>
            <a:t>máš v přípravě nějaké nejasnosti, nedaří se Ti, </a:t>
          </a:r>
          <a:r>
            <a:rPr lang="cs-CZ" sz="1400" dirty="0"/>
            <a:t>připoj se k Anežce</a:t>
          </a:r>
          <a:r>
            <a:rPr lang="cs-CZ" sz="1100" dirty="0"/>
            <a:t>.</a:t>
          </a:r>
          <a:endParaRPr lang="en-US" sz="1100" dirty="0"/>
        </a:p>
      </dgm:t>
    </dgm:pt>
    <dgm:pt modelId="{E7FDC81A-A3C0-4BB6-9C9B-480CFC83EF50}" type="parTrans" cxnId="{7DB7D95E-1E6D-45AD-A89B-C87E0581CFE0}">
      <dgm:prSet/>
      <dgm:spPr/>
      <dgm:t>
        <a:bodyPr/>
        <a:lstStyle/>
        <a:p>
          <a:endParaRPr lang="en-US"/>
        </a:p>
      </dgm:t>
    </dgm:pt>
    <dgm:pt modelId="{D0FDD562-20AF-4377-8605-560D9C3D78C9}" type="sibTrans" cxnId="{7DB7D95E-1E6D-45AD-A89B-C87E0581CFE0}">
      <dgm:prSet/>
      <dgm:spPr/>
      <dgm:t>
        <a:bodyPr/>
        <a:lstStyle/>
        <a:p>
          <a:endParaRPr lang="en-US"/>
        </a:p>
      </dgm:t>
    </dgm:pt>
    <dgm:pt modelId="{0689328F-B80C-4CF7-AFA0-72F5B0AE1EF3}">
      <dgm:prSet/>
      <dgm:spPr/>
      <dgm:t>
        <a:bodyPr/>
        <a:lstStyle/>
        <a:p>
          <a:pPr>
            <a:defRPr b="1"/>
          </a:pPr>
          <a:r>
            <a:rPr lang="cs-CZ" dirty="0"/>
            <a:t>Úkol 2: Online hodina</a:t>
          </a:r>
          <a:endParaRPr lang="en-US" dirty="0"/>
        </a:p>
      </dgm:t>
    </dgm:pt>
    <dgm:pt modelId="{25126DAF-ED16-4C28-B2A9-68AC4C6D99DF}" type="parTrans" cxnId="{49EE4530-6B24-441C-BB62-9473DB656B77}">
      <dgm:prSet/>
      <dgm:spPr/>
      <dgm:t>
        <a:bodyPr/>
        <a:lstStyle/>
        <a:p>
          <a:endParaRPr lang="en-US"/>
        </a:p>
      </dgm:t>
    </dgm:pt>
    <dgm:pt modelId="{6A4A5DE3-D84D-4D9C-B9BC-EB0D6A7EA05B}" type="sibTrans" cxnId="{49EE4530-6B24-441C-BB62-9473DB656B77}">
      <dgm:prSet/>
      <dgm:spPr/>
      <dgm:t>
        <a:bodyPr/>
        <a:lstStyle/>
        <a:p>
          <a:endParaRPr lang="en-US"/>
        </a:p>
      </dgm:t>
    </dgm:pt>
    <dgm:pt modelId="{C4BA361B-8FE9-4A98-8E1A-C79217B295BF}">
      <dgm:prSet custT="1"/>
      <dgm:spPr/>
      <dgm:t>
        <a:bodyPr/>
        <a:lstStyle/>
        <a:p>
          <a:r>
            <a:rPr lang="cs-CZ" sz="1400" dirty="0" smtClean="0"/>
            <a:t>Tento týden dochází ke změně časů online hodin Ivany.</a:t>
          </a:r>
        </a:p>
        <a:p>
          <a:r>
            <a:rPr lang="cs-CZ" sz="1400" dirty="0" smtClean="0"/>
            <a:t>Časy a dny našich setkávání jsou na webu a jako obvykle všem přijde pozvánka.</a:t>
          </a:r>
        </a:p>
        <a:p>
          <a:r>
            <a:rPr lang="cs-CZ" sz="1400" dirty="0" smtClean="0"/>
            <a:t>Anežčiny hodiny zůstávají.</a:t>
          </a:r>
        </a:p>
      </dgm:t>
    </dgm:pt>
    <dgm:pt modelId="{9B224CB7-CD8C-4027-A787-E6820D92704E}" type="parTrans" cxnId="{7DF169AD-ED06-443E-BA93-5B99DFEC25AB}">
      <dgm:prSet/>
      <dgm:spPr/>
      <dgm:t>
        <a:bodyPr/>
        <a:lstStyle/>
        <a:p>
          <a:endParaRPr lang="en-US"/>
        </a:p>
      </dgm:t>
    </dgm:pt>
    <dgm:pt modelId="{CED400D2-4578-4B87-86B0-1EF761136489}" type="sibTrans" cxnId="{7DF169AD-ED06-443E-BA93-5B99DFEC25AB}">
      <dgm:prSet/>
      <dgm:spPr/>
      <dgm:t>
        <a:bodyPr/>
        <a:lstStyle/>
        <a:p>
          <a:endParaRPr lang="en-US"/>
        </a:p>
      </dgm:t>
    </dgm:pt>
    <dgm:pt modelId="{57F29251-BDD5-442D-BC2A-7F487BF01034}">
      <dgm:prSet/>
      <dgm:spPr/>
      <dgm:t>
        <a:bodyPr/>
        <a:lstStyle/>
        <a:p>
          <a:pPr>
            <a:defRPr b="1"/>
          </a:pPr>
          <a:r>
            <a:rPr lang="cs-CZ" dirty="0"/>
            <a:t>Úkol 3: Portfolio a sebereflexe</a:t>
          </a:r>
          <a:endParaRPr lang="en-US" dirty="0"/>
        </a:p>
      </dgm:t>
    </dgm:pt>
    <dgm:pt modelId="{90C3D193-1011-4CCF-A2C7-4609B23D6981}" type="parTrans" cxnId="{317F9389-693E-4761-AA44-0940609EBBD6}">
      <dgm:prSet/>
      <dgm:spPr/>
      <dgm:t>
        <a:bodyPr/>
        <a:lstStyle/>
        <a:p>
          <a:endParaRPr lang="en-US"/>
        </a:p>
      </dgm:t>
    </dgm:pt>
    <dgm:pt modelId="{B2036E5B-1423-42DD-BF21-81EC881EB075}" type="sibTrans" cxnId="{317F9389-693E-4761-AA44-0940609EBBD6}">
      <dgm:prSet/>
      <dgm:spPr/>
      <dgm:t>
        <a:bodyPr/>
        <a:lstStyle/>
        <a:p>
          <a:endParaRPr lang="en-US"/>
        </a:p>
      </dgm:t>
    </dgm:pt>
    <dgm:pt modelId="{23203CCB-DE1F-4992-BDE0-F128A5E4D36D}">
      <dgm:prSet custT="1"/>
      <dgm:spPr/>
      <dgm:t>
        <a:bodyPr/>
        <a:lstStyle/>
        <a:p>
          <a:r>
            <a:rPr lang="cs-CZ" sz="1400" dirty="0"/>
            <a:t>V portfoliu vytvoř podsložku </a:t>
          </a:r>
          <a:r>
            <a:rPr lang="cs-CZ" sz="1400" dirty="0" smtClean="0"/>
            <a:t>11. </a:t>
          </a:r>
          <a:r>
            <a:rPr lang="cs-CZ" sz="1400" dirty="0"/>
            <a:t>týden.</a:t>
          </a:r>
          <a:endParaRPr lang="en-US" sz="1400" dirty="0"/>
        </a:p>
      </dgm:t>
    </dgm:pt>
    <dgm:pt modelId="{CCA8CCB1-2C4A-4A67-A60C-30A673EA4E44}" type="parTrans" cxnId="{759BECED-35B2-41E5-84CE-650B12B906B4}">
      <dgm:prSet/>
      <dgm:spPr/>
      <dgm:t>
        <a:bodyPr/>
        <a:lstStyle/>
        <a:p>
          <a:endParaRPr lang="en-US"/>
        </a:p>
      </dgm:t>
    </dgm:pt>
    <dgm:pt modelId="{977F23D4-93B2-4ED3-B83D-D7C06BA4013D}" type="sibTrans" cxnId="{759BECED-35B2-41E5-84CE-650B12B906B4}">
      <dgm:prSet/>
      <dgm:spPr/>
      <dgm:t>
        <a:bodyPr/>
        <a:lstStyle/>
        <a:p>
          <a:endParaRPr lang="en-US"/>
        </a:p>
      </dgm:t>
    </dgm:pt>
    <dgm:pt modelId="{D8904449-064B-40C3-B44D-CA5B5883A508}">
      <dgm:prSet custT="1"/>
      <dgm:spPr/>
      <dgm:t>
        <a:bodyPr/>
        <a:lstStyle/>
        <a:p>
          <a:r>
            <a:rPr lang="cs-CZ" sz="1400" dirty="0"/>
            <a:t>Sebereflexi vyplň ve chvíli, kdy máš </a:t>
          </a:r>
          <a:r>
            <a:rPr lang="cs-CZ" sz="1400" dirty="0" smtClean="0"/>
            <a:t>v portfoliu uloženy všechny úkoly a napsaný test. </a:t>
          </a:r>
          <a:r>
            <a:rPr lang="cs-CZ" sz="1400" dirty="0"/>
            <a:t>Pročti si hodnocení od nás v předchozích týdnech. Pokud </a:t>
          </a:r>
          <a:r>
            <a:rPr lang="cs-CZ" sz="1400" dirty="0" smtClean="0"/>
            <a:t>se chceš na něco zeptat, nebo nám ještě něco sdělit, napiš to do poznámkového bloku nebo do chatu.</a:t>
          </a:r>
          <a:endParaRPr lang="en-US" sz="1400" dirty="0"/>
        </a:p>
      </dgm:t>
    </dgm:pt>
    <dgm:pt modelId="{FB48A81D-0990-4DEE-8BCF-4EEE453AB920}" type="parTrans" cxnId="{0AA07FF6-5290-40D0-9194-05A13ED711E1}">
      <dgm:prSet/>
      <dgm:spPr/>
      <dgm:t>
        <a:bodyPr/>
        <a:lstStyle/>
        <a:p>
          <a:endParaRPr lang="en-US"/>
        </a:p>
      </dgm:t>
    </dgm:pt>
    <dgm:pt modelId="{3C1E785A-D13E-4F91-8678-D546B17A1402}" type="sibTrans" cxnId="{0AA07FF6-5290-40D0-9194-05A13ED711E1}">
      <dgm:prSet/>
      <dgm:spPr/>
      <dgm:t>
        <a:bodyPr/>
        <a:lstStyle/>
        <a:p>
          <a:endParaRPr lang="en-US"/>
        </a:p>
      </dgm:t>
    </dgm:pt>
    <dgm:pt modelId="{B1C447F5-136B-4315-8F9C-1BD3B962213D}">
      <dgm:prSet/>
      <dgm:spPr/>
      <dgm:t>
        <a:bodyPr/>
        <a:lstStyle/>
        <a:p>
          <a:pPr>
            <a:defRPr b="1"/>
          </a:pPr>
          <a:r>
            <a:rPr lang="cs-CZ" dirty="0"/>
            <a:t>DDÚ: </a:t>
          </a:r>
          <a:r>
            <a:rPr lang="cs-CZ" dirty="0" smtClean="0"/>
            <a:t>úloha k zamyšlení </a:t>
          </a:r>
          <a:r>
            <a:rPr lang="cs-CZ" dirty="0"/>
            <a:t>a </a:t>
          </a:r>
          <a:r>
            <a:rPr lang="cs-CZ" dirty="0" err="1"/>
            <a:t>Speedmath</a:t>
          </a:r>
          <a:endParaRPr lang="en-US" dirty="0"/>
        </a:p>
      </dgm:t>
    </dgm:pt>
    <dgm:pt modelId="{3A31D38B-EFB3-4FD0-B456-E1E9CF30D121}" type="parTrans" cxnId="{BB510F40-051C-4A7E-90A7-4DD7BD2D2909}">
      <dgm:prSet/>
      <dgm:spPr/>
      <dgm:t>
        <a:bodyPr/>
        <a:lstStyle/>
        <a:p>
          <a:endParaRPr lang="en-US"/>
        </a:p>
      </dgm:t>
    </dgm:pt>
    <dgm:pt modelId="{8AEE8015-18F2-4799-96FD-F341BB476059}" type="sibTrans" cxnId="{BB510F40-051C-4A7E-90A7-4DD7BD2D2909}">
      <dgm:prSet/>
      <dgm:spPr/>
      <dgm:t>
        <a:bodyPr/>
        <a:lstStyle/>
        <a:p>
          <a:endParaRPr lang="en-US"/>
        </a:p>
      </dgm:t>
    </dgm:pt>
    <dgm:pt modelId="{4506D090-0D25-42CD-9276-92EA85F18D74}">
      <dgm:prSet custT="1"/>
      <dgm:spPr/>
      <dgm:t>
        <a:bodyPr/>
        <a:lstStyle/>
        <a:p>
          <a:r>
            <a:rPr lang="cs-CZ" sz="1400" dirty="0"/>
            <a:t>Nový způsob procvičování a nový nástroj pro matematický trénink.</a:t>
          </a:r>
          <a:endParaRPr lang="en-US" sz="1400" dirty="0"/>
        </a:p>
      </dgm:t>
    </dgm:pt>
    <dgm:pt modelId="{81AF80FA-42D6-4CE5-BF82-F13953B3C7C6}" type="parTrans" cxnId="{61B4E80A-F6EA-4868-9DB2-46E958BD3932}">
      <dgm:prSet/>
      <dgm:spPr/>
      <dgm:t>
        <a:bodyPr/>
        <a:lstStyle/>
        <a:p>
          <a:endParaRPr lang="en-US"/>
        </a:p>
      </dgm:t>
    </dgm:pt>
    <dgm:pt modelId="{11EE8F70-B239-4F09-832C-49A8BA69BF86}" type="sibTrans" cxnId="{61B4E80A-F6EA-4868-9DB2-46E958BD3932}">
      <dgm:prSet/>
      <dgm:spPr/>
      <dgm:t>
        <a:bodyPr/>
        <a:lstStyle/>
        <a:p>
          <a:endParaRPr lang="en-US"/>
        </a:p>
      </dgm:t>
    </dgm:pt>
    <dgm:pt modelId="{2AAEEBE9-D0B0-4F86-9ADB-E12D87081524}" type="pres">
      <dgm:prSet presAssocID="{320F4EA0-1867-4D1F-A041-9F09D6979A1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B8C51DC-C445-4822-AD61-444570FBD4DF}" type="pres">
      <dgm:prSet presAssocID="{39065575-F779-4A0B-9D24-2F17E93247D4}" presName="compNode" presStyleCnt="0"/>
      <dgm:spPr/>
    </dgm:pt>
    <dgm:pt modelId="{8C512388-A650-461A-A327-7F797DAFF1A5}" type="pres">
      <dgm:prSet presAssocID="{39065575-F779-4A0B-9D24-2F17E93247D4}" presName="iconRect" presStyleLbl="node1" presStyleIdx="0" presStyleCnt="4" custLinFactNeighborX="81867" custLinFactNeighborY="-57484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9088EA16-D82C-498F-BFB2-572E4A2D9E07}" type="pres">
      <dgm:prSet presAssocID="{39065575-F779-4A0B-9D24-2F17E93247D4}" presName="iconSpace" presStyleCnt="0"/>
      <dgm:spPr/>
    </dgm:pt>
    <dgm:pt modelId="{4D616B5F-0A8F-42B3-8801-723E2A73F87C}" type="pres">
      <dgm:prSet presAssocID="{39065575-F779-4A0B-9D24-2F17E93247D4}" presName="parTx" presStyleLbl="revTx" presStyleIdx="0" presStyleCnt="8" custLinFactNeighborX="3860" custLinFactNeighborY="-93659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4F37ECB8-3CAB-449A-854D-31DD3D239BB7}" type="pres">
      <dgm:prSet presAssocID="{39065575-F779-4A0B-9D24-2F17E93247D4}" presName="txSpace" presStyleCnt="0"/>
      <dgm:spPr/>
    </dgm:pt>
    <dgm:pt modelId="{30775AF2-0D2D-4733-83B9-E256CC66447B}" type="pres">
      <dgm:prSet presAssocID="{39065575-F779-4A0B-9D24-2F17E93247D4}" presName="desTx" presStyleLbl="revTx" presStyleIdx="1" presStyleCnt="8" custLinFactNeighborX="4715" custLinFactNeighborY="-39919">
        <dgm:presLayoutVars/>
      </dgm:prSet>
      <dgm:spPr/>
      <dgm:t>
        <a:bodyPr/>
        <a:lstStyle/>
        <a:p>
          <a:endParaRPr lang="cs-CZ"/>
        </a:p>
      </dgm:t>
    </dgm:pt>
    <dgm:pt modelId="{C3697E50-1A1F-49A3-ADEC-E2D8E44D43CE}" type="pres">
      <dgm:prSet presAssocID="{A1490DB9-6BD6-49AB-AA7C-DDC164213641}" presName="sibTrans" presStyleCnt="0"/>
      <dgm:spPr/>
    </dgm:pt>
    <dgm:pt modelId="{9222B408-9414-43D8-8411-0FC534BEBF8D}" type="pres">
      <dgm:prSet presAssocID="{0689328F-B80C-4CF7-AFA0-72F5B0AE1EF3}" presName="compNode" presStyleCnt="0"/>
      <dgm:spPr/>
    </dgm:pt>
    <dgm:pt modelId="{3FB5A36D-0FB2-49F8-8C51-0D7C5F90B27C}" type="pres">
      <dgm:prSet presAssocID="{0689328F-B80C-4CF7-AFA0-72F5B0AE1EF3}" presName="iconRect" presStyleLbl="node1" presStyleIdx="1" presStyleCnt="4" custLinFactNeighborX="44860" custLinFactNeighborY="54879"/>
      <dgm:spPr>
        <a:blipFill>
          <a:blip xmlns:r="http://schemas.openxmlformats.org/officeDocument/2006/relationships" r:embed="rId3">
            <a:duotone>
              <a:prstClr val="black"/>
              <a:srgbClr val="53A9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07DA068-C70F-48D1-AE77-4060D254F675}" type="pres">
      <dgm:prSet presAssocID="{0689328F-B80C-4CF7-AFA0-72F5B0AE1EF3}" presName="iconSpace" presStyleCnt="0"/>
      <dgm:spPr/>
    </dgm:pt>
    <dgm:pt modelId="{FF884D7F-F34A-4F35-A0A9-A2FE438F4156}" type="pres">
      <dgm:prSet presAssocID="{0689328F-B80C-4CF7-AFA0-72F5B0AE1EF3}" presName="parTx" presStyleLbl="revTx" presStyleIdx="2" presStyleCnt="8" custScaleY="282544" custLinFactY="80400" custLinFactNeighborX="-5168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2380AEE8-C678-42F4-9D4E-F201E0064E0A}" type="pres">
      <dgm:prSet presAssocID="{0689328F-B80C-4CF7-AFA0-72F5B0AE1EF3}" presName="txSpace" presStyleCnt="0"/>
      <dgm:spPr/>
    </dgm:pt>
    <dgm:pt modelId="{5DC2C2D7-CC8D-4DAA-8CCC-C7D4D324E752}" type="pres">
      <dgm:prSet presAssocID="{0689328F-B80C-4CF7-AFA0-72F5B0AE1EF3}" presName="desTx" presStyleLbl="revTx" presStyleIdx="3" presStyleCnt="8" custScaleY="57431" custLinFactNeighborX="-5168" custLinFactNeighborY="-6144">
        <dgm:presLayoutVars/>
      </dgm:prSet>
      <dgm:spPr/>
      <dgm:t>
        <a:bodyPr/>
        <a:lstStyle/>
        <a:p>
          <a:endParaRPr lang="cs-CZ"/>
        </a:p>
      </dgm:t>
    </dgm:pt>
    <dgm:pt modelId="{53D76CD5-2BED-43C2-A94A-4BD1B35EA6D5}" type="pres">
      <dgm:prSet presAssocID="{6A4A5DE3-D84D-4D9C-B9BC-EB0D6A7EA05B}" presName="sibTrans" presStyleCnt="0"/>
      <dgm:spPr/>
    </dgm:pt>
    <dgm:pt modelId="{B12021B6-441F-4D82-B46D-9F05D1F74F1D}" type="pres">
      <dgm:prSet presAssocID="{57F29251-BDD5-442D-BC2A-7F487BF01034}" presName="compNode" presStyleCnt="0"/>
      <dgm:spPr/>
    </dgm:pt>
    <dgm:pt modelId="{891E1A44-A7E8-495F-BED7-8C01270306BF}" type="pres">
      <dgm:prSet presAssocID="{57F29251-BDD5-442D-BC2A-7F487BF01034}" presName="iconRect" presStyleLbl="node1" presStyleIdx="2" presStyleCnt="4" custLinFactY="-25087" custLinFactNeighborX="57799" custLinFactNeighborY="-100000"/>
      <dgm:spPr>
        <a:blipFill>
          <a:blip xmlns:r="http://schemas.openxmlformats.org/officeDocument/2006/relationships" r:embed="rId5">
            <a:duotone>
              <a:prstClr val="black"/>
              <a:srgbClr val="53A961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Tenká šipka otáčející se doleva"/>
        </a:ext>
      </dgm:extLst>
    </dgm:pt>
    <dgm:pt modelId="{22778C23-EFEE-4DD0-9FFF-37C9258568C0}" type="pres">
      <dgm:prSet presAssocID="{57F29251-BDD5-442D-BC2A-7F487BF01034}" presName="iconSpace" presStyleCnt="0"/>
      <dgm:spPr/>
    </dgm:pt>
    <dgm:pt modelId="{13F9D581-4A40-4DF1-8404-9D60024EE95E}" type="pres">
      <dgm:prSet presAssocID="{57F29251-BDD5-442D-BC2A-7F487BF01034}" presName="parTx" presStyleLbl="revTx" presStyleIdx="4" presStyleCnt="8" custLinFactY="-37693" custLinFactNeighborX="-3115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637E6902-9D5C-40F7-B23A-4F39982D2E13}" type="pres">
      <dgm:prSet presAssocID="{57F29251-BDD5-442D-BC2A-7F487BF01034}" presName="txSpace" presStyleCnt="0"/>
      <dgm:spPr/>
    </dgm:pt>
    <dgm:pt modelId="{7F4CEBCE-8C34-4147-9AED-33E0846D9D32}" type="pres">
      <dgm:prSet presAssocID="{57F29251-BDD5-442D-BC2A-7F487BF01034}" presName="desTx" presStyleLbl="revTx" presStyleIdx="5" presStyleCnt="8" custLinFactNeighborX="-4316" custLinFactNeighborY="-53983">
        <dgm:presLayoutVars/>
      </dgm:prSet>
      <dgm:spPr/>
      <dgm:t>
        <a:bodyPr/>
        <a:lstStyle/>
        <a:p>
          <a:endParaRPr lang="cs-CZ"/>
        </a:p>
      </dgm:t>
    </dgm:pt>
    <dgm:pt modelId="{B98C5E62-C788-45DE-AE82-68480FBE918A}" type="pres">
      <dgm:prSet presAssocID="{B2036E5B-1423-42DD-BF21-81EC881EB075}" presName="sibTrans" presStyleCnt="0"/>
      <dgm:spPr/>
    </dgm:pt>
    <dgm:pt modelId="{04E86FEC-EB19-4F13-989D-E561A0504EAC}" type="pres">
      <dgm:prSet presAssocID="{B1C447F5-136B-4315-8F9C-1BD3B962213D}" presName="compNode" presStyleCnt="0"/>
      <dgm:spPr/>
    </dgm:pt>
    <dgm:pt modelId="{816CF2CC-841E-450A-A04B-1FADC5B6DD0F}" type="pres">
      <dgm:prSet presAssocID="{B1C447F5-136B-4315-8F9C-1BD3B962213D}" presName="iconRect" presStyleLbl="node1" presStyleIdx="3" presStyleCnt="4" custLinFactNeighborX="78920" custLinFactNeighborY="-7166"/>
      <dgm:spPr>
        <a:blipFill>
          <a:blip xmlns:r="http://schemas.openxmlformats.org/officeDocument/2006/relationships" r:embed="rId7">
            <a:duotone>
              <a:prstClr val="black"/>
              <a:srgbClr val="53A9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209A0134-4632-4F2B-BBF9-664BA08FA236}" type="pres">
      <dgm:prSet presAssocID="{B1C447F5-136B-4315-8F9C-1BD3B962213D}" presName="iconSpace" presStyleCnt="0"/>
      <dgm:spPr/>
    </dgm:pt>
    <dgm:pt modelId="{E2444197-F14F-4612-9841-EFBB22C118BD}" type="pres">
      <dgm:prSet presAssocID="{B1C447F5-136B-4315-8F9C-1BD3B962213D}" presName="parTx" presStyleLbl="revTx" presStyleIdx="6" presStyleCnt="8" custScaleX="79483" custLinFactNeighborX="17146" custLinFactNeighborY="-692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17B829A7-DBEE-420F-8A8B-B415CAF21E30}" type="pres">
      <dgm:prSet presAssocID="{B1C447F5-136B-4315-8F9C-1BD3B962213D}" presName="txSpace" presStyleCnt="0"/>
      <dgm:spPr/>
    </dgm:pt>
    <dgm:pt modelId="{E589C857-183A-4841-9906-9FEC45885445}" type="pres">
      <dgm:prSet presAssocID="{B1C447F5-136B-4315-8F9C-1BD3B962213D}" presName="desTx" presStyleLbl="revTx" presStyleIdx="7" presStyleCnt="8" custScaleX="67048" custScaleY="58143" custLinFactNeighborX="17859" custLinFactNeighborY="-10268">
        <dgm:presLayoutVars/>
      </dgm:prSet>
      <dgm:spPr/>
      <dgm:t>
        <a:bodyPr/>
        <a:lstStyle/>
        <a:p>
          <a:endParaRPr lang="cs-CZ"/>
        </a:p>
      </dgm:t>
    </dgm:pt>
  </dgm:ptLst>
  <dgm:cxnLst>
    <dgm:cxn modelId="{A61BB4A0-445B-4B20-80AE-2EFDC4347B5F}" type="presOf" srcId="{0689328F-B80C-4CF7-AFA0-72F5B0AE1EF3}" destId="{FF884D7F-F34A-4F35-A0A9-A2FE438F4156}" srcOrd="0" destOrd="0" presId="urn:microsoft.com/office/officeart/2018/2/layout/IconLabelDescriptionList"/>
    <dgm:cxn modelId="{9E3DD32E-603E-453E-908A-363F540120C5}" type="presOf" srcId="{C4BA361B-8FE9-4A98-8E1A-C79217B295BF}" destId="{5DC2C2D7-CC8D-4DAA-8CCC-C7D4D324E752}" srcOrd="0" destOrd="0" presId="urn:microsoft.com/office/officeart/2018/2/layout/IconLabelDescriptionList"/>
    <dgm:cxn modelId="{49EE4530-6B24-441C-BB62-9473DB656B77}" srcId="{320F4EA0-1867-4D1F-A041-9F09D6979A1E}" destId="{0689328F-B80C-4CF7-AFA0-72F5B0AE1EF3}" srcOrd="1" destOrd="0" parTransId="{25126DAF-ED16-4C28-B2A9-68AC4C6D99DF}" sibTransId="{6A4A5DE3-D84D-4D9C-B9BC-EB0D6A7EA05B}"/>
    <dgm:cxn modelId="{BB510F40-051C-4A7E-90A7-4DD7BD2D2909}" srcId="{320F4EA0-1867-4D1F-A041-9F09D6979A1E}" destId="{B1C447F5-136B-4315-8F9C-1BD3B962213D}" srcOrd="3" destOrd="0" parTransId="{3A31D38B-EFB3-4FD0-B456-E1E9CF30D121}" sibTransId="{8AEE8015-18F2-4799-96FD-F341BB476059}"/>
    <dgm:cxn modelId="{B58346F1-D2C5-4948-AA93-B15EA6C1682B}" srcId="{320F4EA0-1867-4D1F-A041-9F09D6979A1E}" destId="{39065575-F779-4A0B-9D24-2F17E93247D4}" srcOrd="0" destOrd="0" parTransId="{3CABF32E-C14F-4731-AF63-3375587CED8B}" sibTransId="{A1490DB9-6BD6-49AB-AA7C-DDC164213641}"/>
    <dgm:cxn modelId="{C315E940-99AF-45A6-B2B9-806276DA6683}" type="presOf" srcId="{744E6469-2DE2-466B-A678-5FBDB8788662}" destId="{30775AF2-0D2D-4733-83B9-E256CC66447B}" srcOrd="0" destOrd="1" presId="urn:microsoft.com/office/officeart/2018/2/layout/IconLabelDescriptionList"/>
    <dgm:cxn modelId="{9D69A339-2050-4C46-98FF-8E201B986643}" type="presOf" srcId="{4506D090-0D25-42CD-9276-92EA85F18D74}" destId="{E589C857-183A-4841-9906-9FEC45885445}" srcOrd="0" destOrd="0" presId="urn:microsoft.com/office/officeart/2018/2/layout/IconLabelDescriptionList"/>
    <dgm:cxn modelId="{0AA07FF6-5290-40D0-9194-05A13ED711E1}" srcId="{57F29251-BDD5-442D-BC2A-7F487BF01034}" destId="{D8904449-064B-40C3-B44D-CA5B5883A508}" srcOrd="1" destOrd="0" parTransId="{FB48A81D-0990-4DEE-8BCF-4EEE453AB920}" sibTransId="{3C1E785A-D13E-4F91-8678-D546B17A1402}"/>
    <dgm:cxn modelId="{7DF169AD-ED06-443E-BA93-5B99DFEC25AB}" srcId="{0689328F-B80C-4CF7-AFA0-72F5B0AE1EF3}" destId="{C4BA361B-8FE9-4A98-8E1A-C79217B295BF}" srcOrd="0" destOrd="0" parTransId="{9B224CB7-CD8C-4027-A787-E6820D92704E}" sibTransId="{CED400D2-4578-4B87-86B0-1EF761136489}"/>
    <dgm:cxn modelId="{317F9389-693E-4761-AA44-0940609EBBD6}" srcId="{320F4EA0-1867-4D1F-A041-9F09D6979A1E}" destId="{57F29251-BDD5-442D-BC2A-7F487BF01034}" srcOrd="2" destOrd="0" parTransId="{90C3D193-1011-4CCF-A2C7-4609B23D6981}" sibTransId="{B2036E5B-1423-42DD-BF21-81EC881EB075}"/>
    <dgm:cxn modelId="{DE93D5C7-EF9F-49FC-B94B-59878601FAF9}" type="presOf" srcId="{57F29251-BDD5-442D-BC2A-7F487BF01034}" destId="{13F9D581-4A40-4DF1-8404-9D60024EE95E}" srcOrd="0" destOrd="0" presId="urn:microsoft.com/office/officeart/2018/2/layout/IconLabelDescriptionList"/>
    <dgm:cxn modelId="{759BECED-35B2-41E5-84CE-650B12B906B4}" srcId="{57F29251-BDD5-442D-BC2A-7F487BF01034}" destId="{23203CCB-DE1F-4992-BDE0-F128A5E4D36D}" srcOrd="0" destOrd="0" parTransId="{CCA8CCB1-2C4A-4A67-A60C-30A673EA4E44}" sibTransId="{977F23D4-93B2-4ED3-B83D-D7C06BA4013D}"/>
    <dgm:cxn modelId="{02810750-FA5B-4D75-99E5-68B72E7C2CA6}" type="presOf" srcId="{39065575-F779-4A0B-9D24-2F17E93247D4}" destId="{4D616B5F-0A8F-42B3-8801-723E2A73F87C}" srcOrd="0" destOrd="0" presId="urn:microsoft.com/office/officeart/2018/2/layout/IconLabelDescriptionList"/>
    <dgm:cxn modelId="{61B4E80A-F6EA-4868-9DB2-46E958BD3932}" srcId="{B1C447F5-136B-4315-8F9C-1BD3B962213D}" destId="{4506D090-0D25-42CD-9276-92EA85F18D74}" srcOrd="0" destOrd="0" parTransId="{81AF80FA-42D6-4CE5-BF82-F13953B3C7C6}" sibTransId="{11EE8F70-B239-4F09-832C-49A8BA69BF86}"/>
    <dgm:cxn modelId="{66DB3EF1-EA0E-41BB-B96B-54DB8F07527B}" type="presOf" srcId="{5D0A3504-F8FD-4B1C-8668-7C6C5A129F91}" destId="{30775AF2-0D2D-4733-83B9-E256CC66447B}" srcOrd="0" destOrd="0" presId="urn:microsoft.com/office/officeart/2018/2/layout/IconLabelDescriptionList"/>
    <dgm:cxn modelId="{7DB7D95E-1E6D-45AD-A89B-C87E0581CFE0}" srcId="{39065575-F779-4A0B-9D24-2F17E93247D4}" destId="{153E30D8-31EE-49C6-A0C8-AA6E27381FC2}" srcOrd="2" destOrd="0" parTransId="{E7FDC81A-A3C0-4BB6-9C9B-480CFC83EF50}" sibTransId="{D0FDD562-20AF-4377-8605-560D9C3D78C9}"/>
    <dgm:cxn modelId="{F8373C64-6D12-41EB-8649-2099692BE578}" srcId="{39065575-F779-4A0B-9D24-2F17E93247D4}" destId="{744E6469-2DE2-466B-A678-5FBDB8788662}" srcOrd="1" destOrd="0" parTransId="{D5666404-5531-4BC2-9CFC-98F6544DE791}" sibTransId="{F4E2EB72-386E-4282-965A-81C97294D9C4}"/>
    <dgm:cxn modelId="{7ED1F451-1ACB-4710-A6D6-0F89AA8E7FE9}" type="presOf" srcId="{D8904449-064B-40C3-B44D-CA5B5883A508}" destId="{7F4CEBCE-8C34-4147-9AED-33E0846D9D32}" srcOrd="0" destOrd="1" presId="urn:microsoft.com/office/officeart/2018/2/layout/IconLabelDescriptionList"/>
    <dgm:cxn modelId="{AF4BD953-7255-4C6F-9A00-99F92A35F25A}" type="presOf" srcId="{B1C447F5-136B-4315-8F9C-1BD3B962213D}" destId="{E2444197-F14F-4612-9841-EFBB22C118BD}" srcOrd="0" destOrd="0" presId="urn:microsoft.com/office/officeart/2018/2/layout/IconLabelDescriptionList"/>
    <dgm:cxn modelId="{6A1CC076-795B-47E0-B32B-D451BFB15B1E}" srcId="{39065575-F779-4A0B-9D24-2F17E93247D4}" destId="{5D0A3504-F8FD-4B1C-8668-7C6C5A129F91}" srcOrd="0" destOrd="0" parTransId="{8BBB888D-53E6-44A3-A6FE-0F68381B8585}" sibTransId="{54CAC3E9-9CF5-483C-8121-8996A69D6D14}"/>
    <dgm:cxn modelId="{55BE9741-7A85-48F3-8EE9-C88434119E1C}" type="presOf" srcId="{153E30D8-31EE-49C6-A0C8-AA6E27381FC2}" destId="{30775AF2-0D2D-4733-83B9-E256CC66447B}" srcOrd="0" destOrd="2" presId="urn:microsoft.com/office/officeart/2018/2/layout/IconLabelDescriptionList"/>
    <dgm:cxn modelId="{FAEE9DB5-CEC2-4981-8009-0A10D542AD81}" type="presOf" srcId="{320F4EA0-1867-4D1F-A041-9F09D6979A1E}" destId="{2AAEEBE9-D0B0-4F86-9ADB-E12D87081524}" srcOrd="0" destOrd="0" presId="urn:microsoft.com/office/officeart/2018/2/layout/IconLabelDescriptionList"/>
    <dgm:cxn modelId="{FDBD650A-8991-45F6-B30E-5BB691D23A8E}" type="presOf" srcId="{23203CCB-DE1F-4992-BDE0-F128A5E4D36D}" destId="{7F4CEBCE-8C34-4147-9AED-33E0846D9D32}" srcOrd="0" destOrd="0" presId="urn:microsoft.com/office/officeart/2018/2/layout/IconLabelDescriptionList"/>
    <dgm:cxn modelId="{253B6C3C-0417-49F4-85AF-40CA68962BAF}" type="presParOf" srcId="{2AAEEBE9-D0B0-4F86-9ADB-E12D87081524}" destId="{6B8C51DC-C445-4822-AD61-444570FBD4DF}" srcOrd="0" destOrd="0" presId="urn:microsoft.com/office/officeart/2018/2/layout/IconLabelDescriptionList"/>
    <dgm:cxn modelId="{B124D293-5849-4EE9-B69B-70EA3DC3F3D5}" type="presParOf" srcId="{6B8C51DC-C445-4822-AD61-444570FBD4DF}" destId="{8C512388-A650-461A-A327-7F797DAFF1A5}" srcOrd="0" destOrd="0" presId="urn:microsoft.com/office/officeart/2018/2/layout/IconLabelDescriptionList"/>
    <dgm:cxn modelId="{446524A2-6DC6-462E-A838-C468F332AB0F}" type="presParOf" srcId="{6B8C51DC-C445-4822-AD61-444570FBD4DF}" destId="{9088EA16-D82C-498F-BFB2-572E4A2D9E07}" srcOrd="1" destOrd="0" presId="urn:microsoft.com/office/officeart/2018/2/layout/IconLabelDescriptionList"/>
    <dgm:cxn modelId="{E207459E-2C88-4A79-92C1-C8C924CF106A}" type="presParOf" srcId="{6B8C51DC-C445-4822-AD61-444570FBD4DF}" destId="{4D616B5F-0A8F-42B3-8801-723E2A73F87C}" srcOrd="2" destOrd="0" presId="urn:microsoft.com/office/officeart/2018/2/layout/IconLabelDescriptionList"/>
    <dgm:cxn modelId="{C43E4689-7E6D-490D-B15A-4BB924C83C30}" type="presParOf" srcId="{6B8C51DC-C445-4822-AD61-444570FBD4DF}" destId="{4F37ECB8-3CAB-449A-854D-31DD3D239BB7}" srcOrd="3" destOrd="0" presId="urn:microsoft.com/office/officeart/2018/2/layout/IconLabelDescriptionList"/>
    <dgm:cxn modelId="{87FE1F48-D486-463F-8FD3-4B3A6C263543}" type="presParOf" srcId="{6B8C51DC-C445-4822-AD61-444570FBD4DF}" destId="{30775AF2-0D2D-4733-83B9-E256CC66447B}" srcOrd="4" destOrd="0" presId="urn:microsoft.com/office/officeart/2018/2/layout/IconLabelDescriptionList"/>
    <dgm:cxn modelId="{5B3B8E00-4391-44F4-82EE-D1C8680D36AA}" type="presParOf" srcId="{2AAEEBE9-D0B0-4F86-9ADB-E12D87081524}" destId="{C3697E50-1A1F-49A3-ADEC-E2D8E44D43CE}" srcOrd="1" destOrd="0" presId="urn:microsoft.com/office/officeart/2018/2/layout/IconLabelDescriptionList"/>
    <dgm:cxn modelId="{D05FE0AA-A6C3-4488-A082-919455B2ACEA}" type="presParOf" srcId="{2AAEEBE9-D0B0-4F86-9ADB-E12D87081524}" destId="{9222B408-9414-43D8-8411-0FC534BEBF8D}" srcOrd="2" destOrd="0" presId="urn:microsoft.com/office/officeart/2018/2/layout/IconLabelDescriptionList"/>
    <dgm:cxn modelId="{A4FEDD6F-C8AD-4A09-A6E8-EDB292DCC253}" type="presParOf" srcId="{9222B408-9414-43D8-8411-0FC534BEBF8D}" destId="{3FB5A36D-0FB2-49F8-8C51-0D7C5F90B27C}" srcOrd="0" destOrd="0" presId="urn:microsoft.com/office/officeart/2018/2/layout/IconLabelDescriptionList"/>
    <dgm:cxn modelId="{EB0A7B9D-47EB-418B-A945-2E515558C611}" type="presParOf" srcId="{9222B408-9414-43D8-8411-0FC534BEBF8D}" destId="{D07DA068-C70F-48D1-AE77-4060D254F675}" srcOrd="1" destOrd="0" presId="urn:microsoft.com/office/officeart/2018/2/layout/IconLabelDescriptionList"/>
    <dgm:cxn modelId="{C7C06A55-1998-487A-B8E2-EDB57CB7BFD6}" type="presParOf" srcId="{9222B408-9414-43D8-8411-0FC534BEBF8D}" destId="{FF884D7F-F34A-4F35-A0A9-A2FE438F4156}" srcOrd="2" destOrd="0" presId="urn:microsoft.com/office/officeart/2018/2/layout/IconLabelDescriptionList"/>
    <dgm:cxn modelId="{F4E398DC-34FF-4C9E-A7A8-26A2705E6A9B}" type="presParOf" srcId="{9222B408-9414-43D8-8411-0FC534BEBF8D}" destId="{2380AEE8-C678-42F4-9D4E-F201E0064E0A}" srcOrd="3" destOrd="0" presId="urn:microsoft.com/office/officeart/2018/2/layout/IconLabelDescriptionList"/>
    <dgm:cxn modelId="{201F0ECF-9C76-4BBA-A0EB-0E09039C6099}" type="presParOf" srcId="{9222B408-9414-43D8-8411-0FC534BEBF8D}" destId="{5DC2C2D7-CC8D-4DAA-8CCC-C7D4D324E752}" srcOrd="4" destOrd="0" presId="urn:microsoft.com/office/officeart/2018/2/layout/IconLabelDescriptionList"/>
    <dgm:cxn modelId="{A404F8BD-53C9-4A73-86A7-46972A3969F9}" type="presParOf" srcId="{2AAEEBE9-D0B0-4F86-9ADB-E12D87081524}" destId="{53D76CD5-2BED-43C2-A94A-4BD1B35EA6D5}" srcOrd="3" destOrd="0" presId="urn:microsoft.com/office/officeart/2018/2/layout/IconLabelDescriptionList"/>
    <dgm:cxn modelId="{E8974F10-4A2E-494D-AD56-7717E0C875D0}" type="presParOf" srcId="{2AAEEBE9-D0B0-4F86-9ADB-E12D87081524}" destId="{B12021B6-441F-4D82-B46D-9F05D1F74F1D}" srcOrd="4" destOrd="0" presId="urn:microsoft.com/office/officeart/2018/2/layout/IconLabelDescriptionList"/>
    <dgm:cxn modelId="{7FECF046-300A-4AF1-B11C-BE36184BB606}" type="presParOf" srcId="{B12021B6-441F-4D82-B46D-9F05D1F74F1D}" destId="{891E1A44-A7E8-495F-BED7-8C01270306BF}" srcOrd="0" destOrd="0" presId="urn:microsoft.com/office/officeart/2018/2/layout/IconLabelDescriptionList"/>
    <dgm:cxn modelId="{33C08161-FDB6-4249-BD9C-6A4816B419C1}" type="presParOf" srcId="{B12021B6-441F-4D82-B46D-9F05D1F74F1D}" destId="{22778C23-EFEE-4DD0-9FFF-37C9258568C0}" srcOrd="1" destOrd="0" presId="urn:microsoft.com/office/officeart/2018/2/layout/IconLabelDescriptionList"/>
    <dgm:cxn modelId="{719F6A7C-95A5-4127-9666-2A1F57985BAC}" type="presParOf" srcId="{B12021B6-441F-4D82-B46D-9F05D1F74F1D}" destId="{13F9D581-4A40-4DF1-8404-9D60024EE95E}" srcOrd="2" destOrd="0" presId="urn:microsoft.com/office/officeart/2018/2/layout/IconLabelDescriptionList"/>
    <dgm:cxn modelId="{6D239F72-3EE7-41BD-9F11-AD3050059B88}" type="presParOf" srcId="{B12021B6-441F-4D82-B46D-9F05D1F74F1D}" destId="{637E6902-9D5C-40F7-B23A-4F39982D2E13}" srcOrd="3" destOrd="0" presId="urn:microsoft.com/office/officeart/2018/2/layout/IconLabelDescriptionList"/>
    <dgm:cxn modelId="{BC9318B1-5CE7-462A-931B-6DA0F44E3D93}" type="presParOf" srcId="{B12021B6-441F-4D82-B46D-9F05D1F74F1D}" destId="{7F4CEBCE-8C34-4147-9AED-33E0846D9D32}" srcOrd="4" destOrd="0" presId="urn:microsoft.com/office/officeart/2018/2/layout/IconLabelDescriptionList"/>
    <dgm:cxn modelId="{3401E57A-580A-4039-8871-8A05A36297A6}" type="presParOf" srcId="{2AAEEBE9-D0B0-4F86-9ADB-E12D87081524}" destId="{B98C5E62-C788-45DE-AE82-68480FBE918A}" srcOrd="5" destOrd="0" presId="urn:microsoft.com/office/officeart/2018/2/layout/IconLabelDescriptionList"/>
    <dgm:cxn modelId="{3C84680D-30FF-4031-AA6A-48B2222B8E84}" type="presParOf" srcId="{2AAEEBE9-D0B0-4F86-9ADB-E12D87081524}" destId="{04E86FEC-EB19-4F13-989D-E561A0504EAC}" srcOrd="6" destOrd="0" presId="urn:microsoft.com/office/officeart/2018/2/layout/IconLabelDescriptionList"/>
    <dgm:cxn modelId="{F849229B-22A3-4A09-BD28-584276A035FA}" type="presParOf" srcId="{04E86FEC-EB19-4F13-989D-E561A0504EAC}" destId="{816CF2CC-841E-450A-A04B-1FADC5B6DD0F}" srcOrd="0" destOrd="0" presId="urn:microsoft.com/office/officeart/2018/2/layout/IconLabelDescriptionList"/>
    <dgm:cxn modelId="{28C31762-F28B-400B-B99A-72D0BD95AB8F}" type="presParOf" srcId="{04E86FEC-EB19-4F13-989D-E561A0504EAC}" destId="{209A0134-4632-4F2B-BBF9-664BA08FA236}" srcOrd="1" destOrd="0" presId="urn:microsoft.com/office/officeart/2018/2/layout/IconLabelDescriptionList"/>
    <dgm:cxn modelId="{BFE4B2C1-82B3-41A2-BCF4-EC70E5C4ED0F}" type="presParOf" srcId="{04E86FEC-EB19-4F13-989D-E561A0504EAC}" destId="{E2444197-F14F-4612-9841-EFBB22C118BD}" srcOrd="2" destOrd="0" presId="urn:microsoft.com/office/officeart/2018/2/layout/IconLabelDescriptionList"/>
    <dgm:cxn modelId="{3ED24E4D-7619-4A59-BD22-6A61F6C61054}" type="presParOf" srcId="{04E86FEC-EB19-4F13-989D-E561A0504EAC}" destId="{17B829A7-DBEE-420F-8A8B-B415CAF21E30}" srcOrd="3" destOrd="0" presId="urn:microsoft.com/office/officeart/2018/2/layout/IconLabelDescriptionList"/>
    <dgm:cxn modelId="{726E02CD-901A-4974-A72C-3B04BAC5527F}" type="presParOf" srcId="{04E86FEC-EB19-4F13-989D-E561A0504EAC}" destId="{E589C857-183A-4841-9906-9FEC4588544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85AF3-4FEE-45A8-AE8A-51F54DE8F89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D79CE27-0034-4D09-A160-21E9C44FE416}">
      <dgm:prSet custT="1"/>
      <dgm:spPr/>
      <dgm:t>
        <a:bodyPr/>
        <a:lstStyle/>
        <a:p>
          <a:pPr rtl="0"/>
          <a:r>
            <a:rPr lang="cs-CZ" sz="1200" dirty="0" smtClean="0"/>
            <a:t>Vypracuj úlohy před termíny online výuky.</a:t>
          </a:r>
          <a:endParaRPr lang="cs-CZ" sz="1200" dirty="0"/>
        </a:p>
      </dgm:t>
    </dgm:pt>
    <dgm:pt modelId="{D8756730-DD08-447A-9A11-B78317F30D6F}" type="parTrans" cxnId="{A254A705-B9E8-44AB-876A-AEA480DF15DE}">
      <dgm:prSet/>
      <dgm:spPr/>
      <dgm:t>
        <a:bodyPr/>
        <a:lstStyle/>
        <a:p>
          <a:endParaRPr lang="cs-CZ"/>
        </a:p>
      </dgm:t>
    </dgm:pt>
    <dgm:pt modelId="{258AE7C1-CB2E-40AD-A9AD-C13FEF29D873}" type="sibTrans" cxnId="{A254A705-B9E8-44AB-876A-AEA480DF15DE}">
      <dgm:prSet/>
      <dgm:spPr/>
      <dgm:t>
        <a:bodyPr/>
        <a:lstStyle/>
        <a:p>
          <a:endParaRPr lang="cs-CZ"/>
        </a:p>
      </dgm:t>
    </dgm:pt>
    <dgm:pt modelId="{FEAB5A9C-7C82-4351-9B83-0F43EEBFF19E}">
      <dgm:prSet custT="1"/>
      <dgm:spPr/>
      <dgm:t>
        <a:bodyPr/>
        <a:lstStyle/>
        <a:p>
          <a:pPr rtl="0"/>
          <a:r>
            <a:rPr lang="cs-CZ" sz="1200" dirty="0" smtClean="0"/>
            <a:t>Na základě svého pocitu se rozhodni, na kterou hodinu se připojíš.</a:t>
          </a:r>
          <a:endParaRPr lang="cs-CZ" sz="1200" dirty="0"/>
        </a:p>
      </dgm:t>
    </dgm:pt>
    <dgm:pt modelId="{5D04A3E1-732A-46DB-A495-EAB5EDB7C31C}" type="parTrans" cxnId="{D302BF59-98D0-4359-A1C5-F3D83F0191D7}">
      <dgm:prSet/>
      <dgm:spPr/>
      <dgm:t>
        <a:bodyPr/>
        <a:lstStyle/>
        <a:p>
          <a:endParaRPr lang="cs-CZ"/>
        </a:p>
      </dgm:t>
    </dgm:pt>
    <dgm:pt modelId="{B0583115-BA22-4C66-A48C-B19D6CF63F56}" type="sibTrans" cxnId="{D302BF59-98D0-4359-A1C5-F3D83F0191D7}">
      <dgm:prSet/>
      <dgm:spPr/>
      <dgm:t>
        <a:bodyPr/>
        <a:lstStyle/>
        <a:p>
          <a:endParaRPr lang="cs-CZ"/>
        </a:p>
      </dgm:t>
    </dgm:pt>
    <dgm:pt modelId="{66C67094-BC69-431A-BDE6-187236666A2A}">
      <dgm:prSet custT="1"/>
      <dgm:spPr/>
      <dgm:t>
        <a:bodyPr/>
        <a:lstStyle/>
        <a:p>
          <a:pPr rtl="0"/>
          <a:r>
            <a:rPr lang="cs-CZ" sz="1200" dirty="0" smtClean="0"/>
            <a:t>V e-mailu či kalendáři potvrď nebo odmítni pozvánku na hodinu.</a:t>
          </a:r>
          <a:endParaRPr lang="cs-CZ" sz="1200" dirty="0"/>
        </a:p>
      </dgm:t>
    </dgm:pt>
    <dgm:pt modelId="{6D1169E5-0EEC-4296-8F30-E3D5D30AD60C}" type="parTrans" cxnId="{AFE4E457-F7AD-4031-811F-BCDABE80AE0F}">
      <dgm:prSet/>
      <dgm:spPr/>
      <dgm:t>
        <a:bodyPr/>
        <a:lstStyle/>
        <a:p>
          <a:endParaRPr lang="cs-CZ"/>
        </a:p>
      </dgm:t>
    </dgm:pt>
    <dgm:pt modelId="{26426E9B-D4C5-4D21-B9D9-06D7104D444C}" type="sibTrans" cxnId="{AFE4E457-F7AD-4031-811F-BCDABE80AE0F}">
      <dgm:prSet/>
      <dgm:spPr/>
      <dgm:t>
        <a:bodyPr/>
        <a:lstStyle/>
        <a:p>
          <a:endParaRPr lang="cs-CZ"/>
        </a:p>
      </dgm:t>
    </dgm:pt>
    <dgm:pt modelId="{D8A8970D-0377-4B07-B07E-C7FF05BF70A4}">
      <dgm:prSet custT="1"/>
      <dgm:spPr/>
      <dgm:t>
        <a:bodyPr/>
        <a:lstStyle/>
        <a:p>
          <a:pPr rtl="0"/>
          <a:r>
            <a:rPr lang="cs-CZ" sz="1200" dirty="0" smtClean="0"/>
            <a:t>Navštiv hodinu, nebo se podívej na záznam.</a:t>
          </a:r>
          <a:endParaRPr lang="cs-CZ" sz="1200" dirty="0"/>
        </a:p>
      </dgm:t>
    </dgm:pt>
    <dgm:pt modelId="{C271DFFF-F18C-4E5D-B2CF-0125F55B9945}" type="parTrans" cxnId="{0C565022-9369-4006-84F2-6431C4B56ABD}">
      <dgm:prSet/>
      <dgm:spPr/>
      <dgm:t>
        <a:bodyPr/>
        <a:lstStyle/>
        <a:p>
          <a:endParaRPr lang="cs-CZ"/>
        </a:p>
      </dgm:t>
    </dgm:pt>
    <dgm:pt modelId="{B26ADBBC-187B-41D0-B6F5-242F61B6BB24}" type="sibTrans" cxnId="{0C565022-9369-4006-84F2-6431C4B56ABD}">
      <dgm:prSet/>
      <dgm:spPr/>
      <dgm:t>
        <a:bodyPr/>
        <a:lstStyle/>
        <a:p>
          <a:endParaRPr lang="cs-CZ"/>
        </a:p>
      </dgm:t>
    </dgm:pt>
    <dgm:pt modelId="{CEFD4FE5-E351-48A2-ABBB-55FC8601969E}">
      <dgm:prSet custT="1"/>
      <dgm:spPr/>
      <dgm:t>
        <a:bodyPr/>
        <a:lstStyle/>
        <a:p>
          <a:pPr rtl="0"/>
          <a:r>
            <a:rPr lang="cs-CZ" sz="1200" dirty="0" smtClean="0"/>
            <a:t>Do portfolia odevzdej přípravu na hodinu (pokud jsi na hodině nebyl/a) a zápis z hodiny.</a:t>
          </a:r>
          <a:endParaRPr lang="cs-CZ" sz="1200" dirty="0"/>
        </a:p>
      </dgm:t>
    </dgm:pt>
    <dgm:pt modelId="{76B7801E-558A-4B24-8D6E-6DD85A91AE14}" type="parTrans" cxnId="{8AD2266C-AE68-4B72-B530-72C53EDE4E69}">
      <dgm:prSet/>
      <dgm:spPr/>
      <dgm:t>
        <a:bodyPr/>
        <a:lstStyle/>
        <a:p>
          <a:endParaRPr lang="cs-CZ"/>
        </a:p>
      </dgm:t>
    </dgm:pt>
    <dgm:pt modelId="{7C2BCE09-EC08-430C-8F59-AD6FA5051D2C}" type="sibTrans" cxnId="{8AD2266C-AE68-4B72-B530-72C53EDE4E69}">
      <dgm:prSet/>
      <dgm:spPr/>
      <dgm:t>
        <a:bodyPr/>
        <a:lstStyle/>
        <a:p>
          <a:endParaRPr lang="cs-CZ"/>
        </a:p>
      </dgm:t>
    </dgm:pt>
    <dgm:pt modelId="{D20A7846-E9B6-40A4-B247-4975137815F9}" type="pres">
      <dgm:prSet presAssocID="{8B885AF3-4FEE-45A8-AE8A-51F54DE8F89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8EAB51D-D6BE-4468-B711-D807859DFE28}" type="pres">
      <dgm:prSet presAssocID="{8B885AF3-4FEE-45A8-AE8A-51F54DE8F891}" presName="cycle" presStyleCnt="0"/>
      <dgm:spPr/>
    </dgm:pt>
    <dgm:pt modelId="{980215C1-EBBB-4570-94AA-D2DD3FD58DA8}" type="pres">
      <dgm:prSet presAssocID="{8B885AF3-4FEE-45A8-AE8A-51F54DE8F891}" presName="centerShape" presStyleCnt="0"/>
      <dgm:spPr/>
    </dgm:pt>
    <dgm:pt modelId="{626DCDF2-8139-45CC-9277-6E6B7411E321}" type="pres">
      <dgm:prSet presAssocID="{8B885AF3-4FEE-45A8-AE8A-51F54DE8F891}" presName="connSite" presStyleLbl="node1" presStyleIdx="0" presStyleCnt="6"/>
      <dgm:spPr/>
    </dgm:pt>
    <dgm:pt modelId="{A933A9A1-40EC-4DEE-8169-36A52F1C57B2}" type="pres">
      <dgm:prSet presAssocID="{8B885AF3-4FEE-45A8-AE8A-51F54DE8F891}" presName="visible" presStyleLbl="node1" presStyleIdx="0" presStyleCnt="6" custScaleX="152824" custScaleY="128871" custLinFactNeighborX="6587" custLinFactNeighborY="-13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71CEE465-E26B-4BB0-A6A3-0C0F3E0CB844}" type="pres">
      <dgm:prSet presAssocID="{D8756730-DD08-447A-9A11-B78317F30D6F}" presName="Name25" presStyleLbl="parChTrans1D1" presStyleIdx="0" presStyleCnt="5"/>
      <dgm:spPr/>
      <dgm:t>
        <a:bodyPr/>
        <a:lstStyle/>
        <a:p>
          <a:endParaRPr lang="cs-CZ"/>
        </a:p>
      </dgm:t>
    </dgm:pt>
    <dgm:pt modelId="{F76AE664-90E6-4D5B-8347-63FAD4092913}" type="pres">
      <dgm:prSet presAssocID="{CD79CE27-0034-4D09-A160-21E9C44FE416}" presName="node" presStyleCnt="0"/>
      <dgm:spPr/>
    </dgm:pt>
    <dgm:pt modelId="{E66A172E-474E-439F-ABEC-914342796137}" type="pres">
      <dgm:prSet presAssocID="{CD79CE27-0034-4D09-A160-21E9C44FE416}" presName="parentNode" presStyleLbl="node1" presStyleIdx="1" presStyleCnt="6" custScaleX="307472" custScaleY="171087" custLinFactNeighborX="-53266" custLinFactNeighborY="-411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B0C658-7738-4A33-906B-6A5CBAA76591}" type="pres">
      <dgm:prSet presAssocID="{CD79CE27-0034-4D09-A160-21E9C44FE416}" presName="childNode" presStyleLbl="revTx" presStyleIdx="0" presStyleCnt="0">
        <dgm:presLayoutVars>
          <dgm:bulletEnabled val="1"/>
        </dgm:presLayoutVars>
      </dgm:prSet>
      <dgm:spPr/>
    </dgm:pt>
    <dgm:pt modelId="{0A6CEF37-5F35-4365-B806-C3C061ACB69C}" type="pres">
      <dgm:prSet presAssocID="{5D04A3E1-732A-46DB-A495-EAB5EDB7C31C}" presName="Name25" presStyleLbl="parChTrans1D1" presStyleIdx="1" presStyleCnt="5"/>
      <dgm:spPr/>
      <dgm:t>
        <a:bodyPr/>
        <a:lstStyle/>
        <a:p>
          <a:endParaRPr lang="cs-CZ"/>
        </a:p>
      </dgm:t>
    </dgm:pt>
    <dgm:pt modelId="{AF6622AC-F503-4519-A6CF-FF32FC75DA62}" type="pres">
      <dgm:prSet presAssocID="{FEAB5A9C-7C82-4351-9B83-0F43EEBFF19E}" presName="node" presStyleCnt="0"/>
      <dgm:spPr/>
    </dgm:pt>
    <dgm:pt modelId="{5831DB85-D42F-4BE8-9647-24D2AB4FCBC8}" type="pres">
      <dgm:prSet presAssocID="{FEAB5A9C-7C82-4351-9B83-0F43EEBFF19E}" presName="parentNode" presStyleLbl="node1" presStyleIdx="2" presStyleCnt="6" custScaleX="260298" custScaleY="171087" custLinFactX="28198" custLinFactNeighborX="100000" custLinFactNeighborY="-4447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987C8B-6055-4750-B854-04840BB1062F}" type="pres">
      <dgm:prSet presAssocID="{FEAB5A9C-7C82-4351-9B83-0F43EEBFF19E}" presName="childNode" presStyleLbl="revTx" presStyleIdx="0" presStyleCnt="0">
        <dgm:presLayoutVars>
          <dgm:bulletEnabled val="1"/>
        </dgm:presLayoutVars>
      </dgm:prSet>
      <dgm:spPr/>
    </dgm:pt>
    <dgm:pt modelId="{71109A17-D3D9-46F2-A6DC-A79C7558B99E}" type="pres">
      <dgm:prSet presAssocID="{6D1169E5-0EEC-4296-8F30-E3D5D30AD60C}" presName="Name25" presStyleLbl="parChTrans1D1" presStyleIdx="2" presStyleCnt="5"/>
      <dgm:spPr/>
      <dgm:t>
        <a:bodyPr/>
        <a:lstStyle/>
        <a:p>
          <a:endParaRPr lang="cs-CZ"/>
        </a:p>
      </dgm:t>
    </dgm:pt>
    <dgm:pt modelId="{DBB8F5F3-ABE1-4793-A2A6-3ADEC730A37E}" type="pres">
      <dgm:prSet presAssocID="{66C67094-BC69-431A-BDE6-187236666A2A}" presName="node" presStyleCnt="0"/>
      <dgm:spPr/>
    </dgm:pt>
    <dgm:pt modelId="{A13DFFF9-2E43-4642-B784-3DBD600C2F76}" type="pres">
      <dgm:prSet presAssocID="{66C67094-BC69-431A-BDE6-187236666A2A}" presName="parentNode" presStyleLbl="node1" presStyleIdx="3" presStyleCnt="6" custScaleX="271856" custScaleY="171087" custLinFactX="39495" custLinFactNeighborX="100000" custLinFactNeighborY="-548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D33128-17DE-451E-989B-8B98629A9240}" type="pres">
      <dgm:prSet presAssocID="{66C67094-BC69-431A-BDE6-187236666A2A}" presName="childNode" presStyleLbl="revTx" presStyleIdx="0" presStyleCnt="0">
        <dgm:presLayoutVars>
          <dgm:bulletEnabled val="1"/>
        </dgm:presLayoutVars>
      </dgm:prSet>
      <dgm:spPr/>
    </dgm:pt>
    <dgm:pt modelId="{97820D70-7251-446B-8493-DAE0E1736B40}" type="pres">
      <dgm:prSet presAssocID="{C271DFFF-F18C-4E5D-B2CF-0125F55B9945}" presName="Name25" presStyleLbl="parChTrans1D1" presStyleIdx="3" presStyleCnt="5"/>
      <dgm:spPr/>
      <dgm:t>
        <a:bodyPr/>
        <a:lstStyle/>
        <a:p>
          <a:endParaRPr lang="cs-CZ"/>
        </a:p>
      </dgm:t>
    </dgm:pt>
    <dgm:pt modelId="{A8BEB46F-1766-498F-8996-F4B3EFC44F61}" type="pres">
      <dgm:prSet presAssocID="{D8A8970D-0377-4B07-B07E-C7FF05BF70A4}" presName="node" presStyleCnt="0"/>
      <dgm:spPr/>
    </dgm:pt>
    <dgm:pt modelId="{A9682A91-676F-456F-B21A-F8C35B12571E}" type="pres">
      <dgm:prSet presAssocID="{D8A8970D-0377-4B07-B07E-C7FF05BF70A4}" presName="parentNode" presStyleLbl="node1" presStyleIdx="4" presStyleCnt="6" custScaleX="279574" custScaleY="171087" custLinFactNeighborX="57081" custLinFactNeighborY="13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66E98B-E12F-45EC-8105-F0D680232355}" type="pres">
      <dgm:prSet presAssocID="{D8A8970D-0377-4B07-B07E-C7FF05BF70A4}" presName="childNode" presStyleLbl="revTx" presStyleIdx="0" presStyleCnt="0">
        <dgm:presLayoutVars>
          <dgm:bulletEnabled val="1"/>
        </dgm:presLayoutVars>
      </dgm:prSet>
      <dgm:spPr/>
    </dgm:pt>
    <dgm:pt modelId="{D098AB37-5259-4DB2-BA16-5584DF316C2E}" type="pres">
      <dgm:prSet presAssocID="{76B7801E-558A-4B24-8D6E-6DD85A91AE14}" presName="Name25" presStyleLbl="parChTrans1D1" presStyleIdx="4" presStyleCnt="5"/>
      <dgm:spPr/>
      <dgm:t>
        <a:bodyPr/>
        <a:lstStyle/>
        <a:p>
          <a:endParaRPr lang="cs-CZ"/>
        </a:p>
      </dgm:t>
    </dgm:pt>
    <dgm:pt modelId="{A5390DAA-DED6-4B44-87EE-87E573ADB8B4}" type="pres">
      <dgm:prSet presAssocID="{CEFD4FE5-E351-48A2-ABBB-55FC8601969E}" presName="node" presStyleCnt="0"/>
      <dgm:spPr/>
    </dgm:pt>
    <dgm:pt modelId="{EF776458-346A-4097-A18B-E5612D514B98}" type="pres">
      <dgm:prSet presAssocID="{CEFD4FE5-E351-48A2-ABBB-55FC8601969E}" presName="parentNode" presStyleLbl="node1" presStyleIdx="5" presStyleCnt="6" custScaleX="294624" custScaleY="17108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A92B5B-6BFF-4BF6-B3BA-9222983894EC}" type="pres">
      <dgm:prSet presAssocID="{CEFD4FE5-E351-48A2-ABBB-55FC8601969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5DF310D-8C99-4AB2-87EB-73EB779AE3D4}" type="presOf" srcId="{6D1169E5-0EEC-4296-8F30-E3D5D30AD60C}" destId="{71109A17-D3D9-46F2-A6DC-A79C7558B99E}" srcOrd="0" destOrd="0" presId="urn:microsoft.com/office/officeart/2005/8/layout/radial2"/>
    <dgm:cxn modelId="{A254A705-B9E8-44AB-876A-AEA480DF15DE}" srcId="{8B885AF3-4FEE-45A8-AE8A-51F54DE8F891}" destId="{CD79CE27-0034-4D09-A160-21E9C44FE416}" srcOrd="0" destOrd="0" parTransId="{D8756730-DD08-447A-9A11-B78317F30D6F}" sibTransId="{258AE7C1-CB2E-40AD-A9AD-C13FEF29D873}"/>
    <dgm:cxn modelId="{CF05D8B1-8980-4D08-82A5-38459931ED2F}" type="presOf" srcId="{C271DFFF-F18C-4E5D-B2CF-0125F55B9945}" destId="{97820D70-7251-446B-8493-DAE0E1736B40}" srcOrd="0" destOrd="0" presId="urn:microsoft.com/office/officeart/2005/8/layout/radial2"/>
    <dgm:cxn modelId="{AFE4E457-F7AD-4031-811F-BCDABE80AE0F}" srcId="{8B885AF3-4FEE-45A8-AE8A-51F54DE8F891}" destId="{66C67094-BC69-431A-BDE6-187236666A2A}" srcOrd="2" destOrd="0" parTransId="{6D1169E5-0EEC-4296-8F30-E3D5D30AD60C}" sibTransId="{26426E9B-D4C5-4D21-B9D9-06D7104D444C}"/>
    <dgm:cxn modelId="{D302BF59-98D0-4359-A1C5-F3D83F0191D7}" srcId="{8B885AF3-4FEE-45A8-AE8A-51F54DE8F891}" destId="{FEAB5A9C-7C82-4351-9B83-0F43EEBFF19E}" srcOrd="1" destOrd="0" parTransId="{5D04A3E1-732A-46DB-A495-EAB5EDB7C31C}" sibTransId="{B0583115-BA22-4C66-A48C-B19D6CF63F56}"/>
    <dgm:cxn modelId="{E6DA98A7-4D54-43E0-9877-795A85E47FC9}" type="presOf" srcId="{D8A8970D-0377-4B07-B07E-C7FF05BF70A4}" destId="{A9682A91-676F-456F-B21A-F8C35B12571E}" srcOrd="0" destOrd="0" presId="urn:microsoft.com/office/officeart/2005/8/layout/radial2"/>
    <dgm:cxn modelId="{110CFB82-6BD1-41BD-BBD2-D629C53656CD}" type="presOf" srcId="{CEFD4FE5-E351-48A2-ABBB-55FC8601969E}" destId="{EF776458-346A-4097-A18B-E5612D514B98}" srcOrd="0" destOrd="0" presId="urn:microsoft.com/office/officeart/2005/8/layout/radial2"/>
    <dgm:cxn modelId="{4863087C-2C50-41CE-A238-9232106D3BE7}" type="presOf" srcId="{76B7801E-558A-4B24-8D6E-6DD85A91AE14}" destId="{D098AB37-5259-4DB2-BA16-5584DF316C2E}" srcOrd="0" destOrd="0" presId="urn:microsoft.com/office/officeart/2005/8/layout/radial2"/>
    <dgm:cxn modelId="{0E88ADE5-1852-4DE4-859E-6CB768422050}" type="presOf" srcId="{FEAB5A9C-7C82-4351-9B83-0F43EEBFF19E}" destId="{5831DB85-D42F-4BE8-9647-24D2AB4FCBC8}" srcOrd="0" destOrd="0" presId="urn:microsoft.com/office/officeart/2005/8/layout/radial2"/>
    <dgm:cxn modelId="{0EF656E1-288F-4DAE-B0BB-53B2B7251635}" type="presOf" srcId="{66C67094-BC69-431A-BDE6-187236666A2A}" destId="{A13DFFF9-2E43-4642-B784-3DBD600C2F76}" srcOrd="0" destOrd="0" presId="urn:microsoft.com/office/officeart/2005/8/layout/radial2"/>
    <dgm:cxn modelId="{8AD2266C-AE68-4B72-B530-72C53EDE4E69}" srcId="{8B885AF3-4FEE-45A8-AE8A-51F54DE8F891}" destId="{CEFD4FE5-E351-48A2-ABBB-55FC8601969E}" srcOrd="4" destOrd="0" parTransId="{76B7801E-558A-4B24-8D6E-6DD85A91AE14}" sibTransId="{7C2BCE09-EC08-430C-8F59-AD6FA5051D2C}"/>
    <dgm:cxn modelId="{EB36782A-45CA-4500-9B3D-AD8AF9D41FE5}" type="presOf" srcId="{CD79CE27-0034-4D09-A160-21E9C44FE416}" destId="{E66A172E-474E-439F-ABEC-914342796137}" srcOrd="0" destOrd="0" presId="urn:microsoft.com/office/officeart/2005/8/layout/radial2"/>
    <dgm:cxn modelId="{2CDD15B9-D314-4CE8-87AB-A04BDAEF3DD1}" type="presOf" srcId="{8B885AF3-4FEE-45A8-AE8A-51F54DE8F891}" destId="{D20A7846-E9B6-40A4-B247-4975137815F9}" srcOrd="0" destOrd="0" presId="urn:microsoft.com/office/officeart/2005/8/layout/radial2"/>
    <dgm:cxn modelId="{439EBE0F-5AF6-4D9C-8F88-E5C9C3C95B7A}" type="presOf" srcId="{D8756730-DD08-447A-9A11-B78317F30D6F}" destId="{71CEE465-E26B-4BB0-A6A3-0C0F3E0CB844}" srcOrd="0" destOrd="0" presId="urn:microsoft.com/office/officeart/2005/8/layout/radial2"/>
    <dgm:cxn modelId="{0C565022-9369-4006-84F2-6431C4B56ABD}" srcId="{8B885AF3-4FEE-45A8-AE8A-51F54DE8F891}" destId="{D8A8970D-0377-4B07-B07E-C7FF05BF70A4}" srcOrd="3" destOrd="0" parTransId="{C271DFFF-F18C-4E5D-B2CF-0125F55B9945}" sibTransId="{B26ADBBC-187B-41D0-B6F5-242F61B6BB24}"/>
    <dgm:cxn modelId="{5D63A36F-B72A-450C-9936-254593F75C0B}" type="presOf" srcId="{5D04A3E1-732A-46DB-A495-EAB5EDB7C31C}" destId="{0A6CEF37-5F35-4365-B806-C3C061ACB69C}" srcOrd="0" destOrd="0" presId="urn:microsoft.com/office/officeart/2005/8/layout/radial2"/>
    <dgm:cxn modelId="{8F5A28A6-AFC2-4914-84CB-79430A342AAC}" type="presParOf" srcId="{D20A7846-E9B6-40A4-B247-4975137815F9}" destId="{C8EAB51D-D6BE-4468-B711-D807859DFE28}" srcOrd="0" destOrd="0" presId="urn:microsoft.com/office/officeart/2005/8/layout/radial2"/>
    <dgm:cxn modelId="{833F489F-26A5-4E49-B6E9-EAE37515B86F}" type="presParOf" srcId="{C8EAB51D-D6BE-4468-B711-D807859DFE28}" destId="{980215C1-EBBB-4570-94AA-D2DD3FD58DA8}" srcOrd="0" destOrd="0" presId="urn:microsoft.com/office/officeart/2005/8/layout/radial2"/>
    <dgm:cxn modelId="{2C8C95CD-13D7-4567-8D1E-03E9863E2142}" type="presParOf" srcId="{980215C1-EBBB-4570-94AA-D2DD3FD58DA8}" destId="{626DCDF2-8139-45CC-9277-6E6B7411E321}" srcOrd="0" destOrd="0" presId="urn:microsoft.com/office/officeart/2005/8/layout/radial2"/>
    <dgm:cxn modelId="{7BD15377-422A-4E26-8128-7C387B526D6F}" type="presParOf" srcId="{980215C1-EBBB-4570-94AA-D2DD3FD58DA8}" destId="{A933A9A1-40EC-4DEE-8169-36A52F1C57B2}" srcOrd="1" destOrd="0" presId="urn:microsoft.com/office/officeart/2005/8/layout/radial2"/>
    <dgm:cxn modelId="{92388242-D4D4-446C-A102-2124C15F588B}" type="presParOf" srcId="{C8EAB51D-D6BE-4468-B711-D807859DFE28}" destId="{71CEE465-E26B-4BB0-A6A3-0C0F3E0CB844}" srcOrd="1" destOrd="0" presId="urn:microsoft.com/office/officeart/2005/8/layout/radial2"/>
    <dgm:cxn modelId="{75F95399-F7E8-440C-AADE-B7BC8C95C77E}" type="presParOf" srcId="{C8EAB51D-D6BE-4468-B711-D807859DFE28}" destId="{F76AE664-90E6-4D5B-8347-63FAD4092913}" srcOrd="2" destOrd="0" presId="urn:microsoft.com/office/officeart/2005/8/layout/radial2"/>
    <dgm:cxn modelId="{580FD064-D174-4F9F-8497-55B40DD00396}" type="presParOf" srcId="{F76AE664-90E6-4D5B-8347-63FAD4092913}" destId="{E66A172E-474E-439F-ABEC-914342796137}" srcOrd="0" destOrd="0" presId="urn:microsoft.com/office/officeart/2005/8/layout/radial2"/>
    <dgm:cxn modelId="{FF17F097-B97A-4412-BC4E-47CCDA38BA6F}" type="presParOf" srcId="{F76AE664-90E6-4D5B-8347-63FAD4092913}" destId="{FAB0C658-7738-4A33-906B-6A5CBAA76591}" srcOrd="1" destOrd="0" presId="urn:microsoft.com/office/officeart/2005/8/layout/radial2"/>
    <dgm:cxn modelId="{D469F8BD-80A5-4777-A7F0-69DC9A8E98F7}" type="presParOf" srcId="{C8EAB51D-D6BE-4468-B711-D807859DFE28}" destId="{0A6CEF37-5F35-4365-B806-C3C061ACB69C}" srcOrd="3" destOrd="0" presId="urn:microsoft.com/office/officeart/2005/8/layout/radial2"/>
    <dgm:cxn modelId="{86B9AC81-BAEF-4A00-8E7C-0FA377DC6576}" type="presParOf" srcId="{C8EAB51D-D6BE-4468-B711-D807859DFE28}" destId="{AF6622AC-F503-4519-A6CF-FF32FC75DA62}" srcOrd="4" destOrd="0" presId="urn:microsoft.com/office/officeart/2005/8/layout/radial2"/>
    <dgm:cxn modelId="{B897E1B1-4896-4C1F-AABD-7E718D950857}" type="presParOf" srcId="{AF6622AC-F503-4519-A6CF-FF32FC75DA62}" destId="{5831DB85-D42F-4BE8-9647-24D2AB4FCBC8}" srcOrd="0" destOrd="0" presId="urn:microsoft.com/office/officeart/2005/8/layout/radial2"/>
    <dgm:cxn modelId="{77B26217-2B75-4CC3-ACB9-0CF6BD815641}" type="presParOf" srcId="{AF6622AC-F503-4519-A6CF-FF32FC75DA62}" destId="{04987C8B-6055-4750-B854-04840BB1062F}" srcOrd="1" destOrd="0" presId="urn:microsoft.com/office/officeart/2005/8/layout/radial2"/>
    <dgm:cxn modelId="{D02F3DCA-8162-4036-8E02-7EE3AF4CABEC}" type="presParOf" srcId="{C8EAB51D-D6BE-4468-B711-D807859DFE28}" destId="{71109A17-D3D9-46F2-A6DC-A79C7558B99E}" srcOrd="5" destOrd="0" presId="urn:microsoft.com/office/officeart/2005/8/layout/radial2"/>
    <dgm:cxn modelId="{51D6AB95-FBDD-46F5-9FAF-EC8646DF8B17}" type="presParOf" srcId="{C8EAB51D-D6BE-4468-B711-D807859DFE28}" destId="{DBB8F5F3-ABE1-4793-A2A6-3ADEC730A37E}" srcOrd="6" destOrd="0" presId="urn:microsoft.com/office/officeart/2005/8/layout/radial2"/>
    <dgm:cxn modelId="{17EE47B3-5D30-4C71-B8FF-5FC8DD20E2C7}" type="presParOf" srcId="{DBB8F5F3-ABE1-4793-A2A6-3ADEC730A37E}" destId="{A13DFFF9-2E43-4642-B784-3DBD600C2F76}" srcOrd="0" destOrd="0" presId="urn:microsoft.com/office/officeart/2005/8/layout/radial2"/>
    <dgm:cxn modelId="{32913216-B8EC-4B9F-8B19-F878FB149935}" type="presParOf" srcId="{DBB8F5F3-ABE1-4793-A2A6-3ADEC730A37E}" destId="{87D33128-17DE-451E-989B-8B98629A9240}" srcOrd="1" destOrd="0" presId="urn:microsoft.com/office/officeart/2005/8/layout/radial2"/>
    <dgm:cxn modelId="{7980585B-0BF3-418A-9EDD-793944596A36}" type="presParOf" srcId="{C8EAB51D-D6BE-4468-B711-D807859DFE28}" destId="{97820D70-7251-446B-8493-DAE0E1736B40}" srcOrd="7" destOrd="0" presId="urn:microsoft.com/office/officeart/2005/8/layout/radial2"/>
    <dgm:cxn modelId="{35FB07A2-300F-4278-82FB-AD52869BAF55}" type="presParOf" srcId="{C8EAB51D-D6BE-4468-B711-D807859DFE28}" destId="{A8BEB46F-1766-498F-8996-F4B3EFC44F61}" srcOrd="8" destOrd="0" presId="urn:microsoft.com/office/officeart/2005/8/layout/radial2"/>
    <dgm:cxn modelId="{61ABB7D5-1DC2-448F-8961-4F2D9EE72E02}" type="presParOf" srcId="{A8BEB46F-1766-498F-8996-F4B3EFC44F61}" destId="{A9682A91-676F-456F-B21A-F8C35B12571E}" srcOrd="0" destOrd="0" presId="urn:microsoft.com/office/officeart/2005/8/layout/radial2"/>
    <dgm:cxn modelId="{B3702249-C5F0-471A-9252-0240CC2FEBC2}" type="presParOf" srcId="{A8BEB46F-1766-498F-8996-F4B3EFC44F61}" destId="{7666E98B-E12F-45EC-8105-F0D680232355}" srcOrd="1" destOrd="0" presId="urn:microsoft.com/office/officeart/2005/8/layout/radial2"/>
    <dgm:cxn modelId="{77FD9B0A-03E1-44A3-879C-7937C10C6DF1}" type="presParOf" srcId="{C8EAB51D-D6BE-4468-B711-D807859DFE28}" destId="{D098AB37-5259-4DB2-BA16-5584DF316C2E}" srcOrd="9" destOrd="0" presId="urn:microsoft.com/office/officeart/2005/8/layout/radial2"/>
    <dgm:cxn modelId="{882C1B39-35A4-4818-A70A-78C624D0DDCE}" type="presParOf" srcId="{C8EAB51D-D6BE-4468-B711-D807859DFE28}" destId="{A5390DAA-DED6-4B44-87EE-87E573ADB8B4}" srcOrd="10" destOrd="0" presId="urn:microsoft.com/office/officeart/2005/8/layout/radial2"/>
    <dgm:cxn modelId="{D9924CC0-D325-4430-978E-6240B7896978}" type="presParOf" srcId="{A5390DAA-DED6-4B44-87EE-87E573ADB8B4}" destId="{EF776458-346A-4097-A18B-E5612D514B98}" srcOrd="0" destOrd="0" presId="urn:microsoft.com/office/officeart/2005/8/layout/radial2"/>
    <dgm:cxn modelId="{111B560A-9BF1-4EE6-BCCA-59CBDA76B2FB}" type="presParOf" srcId="{A5390DAA-DED6-4B44-87EE-87E573ADB8B4}" destId="{76A92B5B-6BFF-4BF6-B3BA-9222983894E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12388-A650-461A-A327-7F797DAFF1A5}">
      <dsp:nvSpPr>
        <dsp:cNvPr id="0" name=""/>
        <dsp:cNvSpPr/>
      </dsp:nvSpPr>
      <dsp:spPr>
        <a:xfrm>
          <a:off x="690523" y="309446"/>
          <a:ext cx="826734" cy="826734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16B5F-0A8F-42B3-8801-723E2A73F87C}">
      <dsp:nvSpPr>
        <dsp:cNvPr id="0" name=""/>
        <dsp:cNvSpPr/>
      </dsp:nvSpPr>
      <dsp:spPr>
        <a:xfrm>
          <a:off x="104877" y="1217298"/>
          <a:ext cx="2362098" cy="55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400" kern="1200" dirty="0"/>
            <a:t>Úkol 1: Příprava na hodinu</a:t>
          </a:r>
          <a:endParaRPr lang="en-US" sz="1400" kern="1200" dirty="0"/>
        </a:p>
      </dsp:txBody>
      <dsp:txXfrm>
        <a:off x="104877" y="1217298"/>
        <a:ext cx="2362098" cy="559888"/>
      </dsp:txXfrm>
    </dsp:sp>
    <dsp:sp modelId="{30775AF2-0D2D-4733-83B9-E256CC66447B}">
      <dsp:nvSpPr>
        <dsp:cNvPr id="0" name=""/>
        <dsp:cNvSpPr/>
      </dsp:nvSpPr>
      <dsp:spPr>
        <a:xfrm>
          <a:off x="125073" y="1782570"/>
          <a:ext cx="2362098" cy="145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Před hodinou udělej přípravu</a:t>
          </a:r>
          <a:r>
            <a:rPr lang="cs-CZ" sz="1400" kern="1200" dirty="0" smtClean="0"/>
            <a:t>. K přípravě patří i stažení aplikace </a:t>
          </a:r>
          <a:r>
            <a:rPr lang="cs-CZ" sz="1400" kern="1200" dirty="0" err="1" smtClean="0"/>
            <a:t>Speedmat</a:t>
          </a:r>
          <a:r>
            <a:rPr lang="cs-CZ" sz="1400" kern="1200" dirty="0" smtClean="0"/>
            <a:t>.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Pokud </a:t>
          </a:r>
          <a:r>
            <a:rPr lang="cs-CZ" sz="1400" kern="1200" dirty="0" smtClean="0"/>
            <a:t>se Ti příprava dobře daří, </a:t>
          </a:r>
          <a:r>
            <a:rPr lang="cs-CZ" sz="1400" kern="1200" dirty="0"/>
            <a:t>připoj se k Ivaně.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Pokud </a:t>
          </a:r>
          <a:r>
            <a:rPr lang="cs-CZ" sz="1400" kern="1200" dirty="0" smtClean="0"/>
            <a:t>máš v přípravě nějaké nejasnosti, nedaří se Ti, </a:t>
          </a:r>
          <a:r>
            <a:rPr lang="cs-CZ" sz="1400" kern="1200" dirty="0"/>
            <a:t>připoj se k Anežce</a:t>
          </a:r>
          <a:r>
            <a:rPr lang="cs-CZ" sz="1100" kern="1200" dirty="0"/>
            <a:t>.</a:t>
          </a:r>
          <a:endParaRPr lang="en-US" sz="1100" kern="1200" dirty="0"/>
        </a:p>
      </dsp:txBody>
      <dsp:txXfrm>
        <a:off x="125073" y="1782570"/>
        <a:ext cx="2362098" cy="1451914"/>
      </dsp:txXfrm>
    </dsp:sp>
    <dsp:sp modelId="{3FB5A36D-0FB2-49F8-8C51-0D7C5F90B27C}">
      <dsp:nvSpPr>
        <dsp:cNvPr id="0" name=""/>
        <dsp:cNvSpPr/>
      </dsp:nvSpPr>
      <dsp:spPr>
        <a:xfrm>
          <a:off x="3160039" y="1474179"/>
          <a:ext cx="826734" cy="826734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rgbClr val="53A9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84D7F-F34A-4F35-A0A9-A2FE438F4156}">
      <dsp:nvSpPr>
        <dsp:cNvPr id="0" name=""/>
        <dsp:cNvSpPr/>
      </dsp:nvSpPr>
      <dsp:spPr>
        <a:xfrm>
          <a:off x="2667093" y="2476491"/>
          <a:ext cx="2362098" cy="158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400" kern="1200" dirty="0"/>
            <a:t>Úkol 2: Online hodina</a:t>
          </a:r>
          <a:endParaRPr lang="en-US" sz="1400" kern="1200" dirty="0"/>
        </a:p>
      </dsp:txBody>
      <dsp:txXfrm>
        <a:off x="2667093" y="2476491"/>
        <a:ext cx="2362098" cy="1581931"/>
      </dsp:txXfrm>
    </dsp:sp>
    <dsp:sp modelId="{5DC2C2D7-CC8D-4DAA-8CCC-C7D4D324E752}">
      <dsp:nvSpPr>
        <dsp:cNvPr id="0" name=""/>
        <dsp:cNvSpPr/>
      </dsp:nvSpPr>
      <dsp:spPr>
        <a:xfrm>
          <a:off x="2667093" y="2786512"/>
          <a:ext cx="2362098" cy="715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Tento týden dochází ke změně časů online hodin Ivany.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Časy a dny našich setkávání jsou na webu a jako obvykle všem přijde pozvánka.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Anežčiny hodiny zůstávají.</a:t>
          </a:r>
        </a:p>
      </dsp:txBody>
      <dsp:txXfrm>
        <a:off x="2667093" y="2786512"/>
        <a:ext cx="2362098" cy="715255"/>
      </dsp:txXfrm>
    </dsp:sp>
    <dsp:sp modelId="{891E1A44-A7E8-495F-BED7-8C01270306BF}">
      <dsp:nvSpPr>
        <dsp:cNvPr id="0" name=""/>
        <dsp:cNvSpPr/>
      </dsp:nvSpPr>
      <dsp:spPr>
        <a:xfrm>
          <a:off x="6042476" y="0"/>
          <a:ext cx="826734" cy="826734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rgbClr val="53A961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9D581-4A40-4DF1-8404-9D60024EE95E}">
      <dsp:nvSpPr>
        <dsp:cNvPr id="0" name=""/>
        <dsp:cNvSpPr/>
      </dsp:nvSpPr>
      <dsp:spPr>
        <a:xfrm>
          <a:off x="5491052" y="970756"/>
          <a:ext cx="2362098" cy="55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400" kern="1200" dirty="0"/>
            <a:t>Úkol 3: Portfolio a sebereflexe</a:t>
          </a:r>
          <a:endParaRPr lang="en-US" sz="1400" kern="1200" dirty="0"/>
        </a:p>
      </dsp:txBody>
      <dsp:txXfrm>
        <a:off x="5491052" y="970756"/>
        <a:ext cx="2362098" cy="559888"/>
      </dsp:txXfrm>
    </dsp:sp>
    <dsp:sp modelId="{7F4CEBCE-8C34-4147-9AED-33E0846D9D32}">
      <dsp:nvSpPr>
        <dsp:cNvPr id="0" name=""/>
        <dsp:cNvSpPr/>
      </dsp:nvSpPr>
      <dsp:spPr>
        <a:xfrm>
          <a:off x="5462683" y="1578373"/>
          <a:ext cx="2362098" cy="145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V portfoliu vytvoř podsložku </a:t>
          </a:r>
          <a:r>
            <a:rPr lang="cs-CZ" sz="1400" kern="1200" dirty="0" smtClean="0"/>
            <a:t>11. </a:t>
          </a:r>
          <a:r>
            <a:rPr lang="cs-CZ" sz="1400" kern="1200" dirty="0"/>
            <a:t>týden.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Sebereflexi vyplň ve chvíli, kdy máš </a:t>
          </a:r>
          <a:r>
            <a:rPr lang="cs-CZ" sz="1400" kern="1200" dirty="0" smtClean="0"/>
            <a:t>v portfoliu uloženy všechny úkoly a napsaný test. </a:t>
          </a:r>
          <a:r>
            <a:rPr lang="cs-CZ" sz="1400" kern="1200" dirty="0"/>
            <a:t>Pročti si hodnocení od nás v předchozích týdnech. Pokud </a:t>
          </a:r>
          <a:r>
            <a:rPr lang="cs-CZ" sz="1400" kern="1200" dirty="0" smtClean="0"/>
            <a:t>se chceš na něco zeptat, nebo nám ještě něco sdělit, napiš to do poznámkového bloku nebo do chatu.</a:t>
          </a:r>
          <a:endParaRPr lang="en-US" sz="1400" kern="1200" dirty="0"/>
        </a:p>
      </dsp:txBody>
      <dsp:txXfrm>
        <a:off x="5462683" y="1578373"/>
        <a:ext cx="2362098" cy="1451914"/>
      </dsp:txXfrm>
    </dsp:sp>
    <dsp:sp modelId="{816CF2CC-841E-450A-A04B-1FADC5B6DD0F}">
      <dsp:nvSpPr>
        <dsp:cNvPr id="0" name=""/>
        <dsp:cNvSpPr/>
      </dsp:nvSpPr>
      <dsp:spPr>
        <a:xfrm>
          <a:off x="8992556" y="952910"/>
          <a:ext cx="826734" cy="826734"/>
        </a:xfrm>
        <a:prstGeom prst="rect">
          <a:avLst/>
        </a:prstGeom>
        <a:blipFill>
          <a:blip xmlns:r="http://schemas.openxmlformats.org/officeDocument/2006/relationships" r:embed="rId7">
            <a:duotone>
              <a:prstClr val="black"/>
              <a:srgbClr val="53A9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44197-F14F-4612-9841-EFBB22C118BD}">
      <dsp:nvSpPr>
        <dsp:cNvPr id="0" name=""/>
        <dsp:cNvSpPr/>
      </dsp:nvSpPr>
      <dsp:spPr>
        <a:xfrm>
          <a:off x="8855111" y="1930374"/>
          <a:ext cx="1493725" cy="55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400" kern="1200" dirty="0"/>
            <a:t>DDÚ: </a:t>
          </a:r>
          <a:r>
            <a:rPr lang="cs-CZ" sz="1400" kern="1200" dirty="0" smtClean="0"/>
            <a:t>úloha k zamyšlení </a:t>
          </a:r>
          <a:r>
            <a:rPr lang="cs-CZ" sz="1400" kern="1200" dirty="0"/>
            <a:t>a </a:t>
          </a:r>
          <a:r>
            <a:rPr lang="cs-CZ" sz="1400" kern="1200" dirty="0" err="1"/>
            <a:t>Speedmath</a:t>
          </a:r>
          <a:endParaRPr lang="en-US" sz="1400" kern="1200" dirty="0"/>
        </a:p>
      </dsp:txBody>
      <dsp:txXfrm>
        <a:off x="8855111" y="1930374"/>
        <a:ext cx="1493725" cy="559888"/>
      </dsp:txXfrm>
    </dsp:sp>
    <dsp:sp modelId="{E589C857-183A-4841-9906-9FEC45885445}">
      <dsp:nvSpPr>
        <dsp:cNvPr id="0" name=""/>
        <dsp:cNvSpPr/>
      </dsp:nvSpPr>
      <dsp:spPr>
        <a:xfrm>
          <a:off x="8884406" y="2724042"/>
          <a:ext cx="1062903" cy="73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Nový způsob procvičování a nový nástroj pro matematický trénink.</a:t>
          </a:r>
          <a:endParaRPr lang="en-US" sz="1400" kern="1200" dirty="0"/>
        </a:p>
      </dsp:txBody>
      <dsp:txXfrm>
        <a:off x="8884406" y="2724042"/>
        <a:ext cx="1062903" cy="733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8AB37-5259-4DB2-BA16-5584DF316C2E}">
      <dsp:nvSpPr>
        <dsp:cNvPr id="0" name=""/>
        <dsp:cNvSpPr/>
      </dsp:nvSpPr>
      <dsp:spPr>
        <a:xfrm rot="3619814">
          <a:off x="754476" y="2532397"/>
          <a:ext cx="751599" cy="43857"/>
        </a:xfrm>
        <a:custGeom>
          <a:avLst/>
          <a:gdLst/>
          <a:ahLst/>
          <a:cxnLst/>
          <a:rect l="0" t="0" r="0" b="0"/>
          <a:pathLst>
            <a:path>
              <a:moveTo>
                <a:pt x="0" y="21928"/>
              </a:moveTo>
              <a:lnTo>
                <a:pt x="751599" y="21928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20D70-7251-446B-8493-DAE0E1736B40}">
      <dsp:nvSpPr>
        <dsp:cNvPr id="0" name=""/>
        <dsp:cNvSpPr/>
      </dsp:nvSpPr>
      <dsp:spPr>
        <a:xfrm rot="1549418">
          <a:off x="1067150" y="2173639"/>
          <a:ext cx="729236" cy="43857"/>
        </a:xfrm>
        <a:custGeom>
          <a:avLst/>
          <a:gdLst/>
          <a:ahLst/>
          <a:cxnLst/>
          <a:rect l="0" t="0" r="0" b="0"/>
          <a:pathLst>
            <a:path>
              <a:moveTo>
                <a:pt x="0" y="21928"/>
              </a:moveTo>
              <a:lnTo>
                <a:pt x="729236" y="21928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09A17-D3D9-46F2-A6DC-A79C7558B99E}">
      <dsp:nvSpPr>
        <dsp:cNvPr id="0" name=""/>
        <dsp:cNvSpPr/>
      </dsp:nvSpPr>
      <dsp:spPr>
        <a:xfrm rot="21550471">
          <a:off x="1103499" y="1821786"/>
          <a:ext cx="1184770" cy="43857"/>
        </a:xfrm>
        <a:custGeom>
          <a:avLst/>
          <a:gdLst/>
          <a:ahLst/>
          <a:cxnLst/>
          <a:rect l="0" t="0" r="0" b="0"/>
          <a:pathLst>
            <a:path>
              <a:moveTo>
                <a:pt x="0" y="21928"/>
              </a:moveTo>
              <a:lnTo>
                <a:pt x="1184770" y="21928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CEF37-5F35-4365-B806-C3C061ACB69C}">
      <dsp:nvSpPr>
        <dsp:cNvPr id="0" name=""/>
        <dsp:cNvSpPr/>
      </dsp:nvSpPr>
      <dsp:spPr>
        <a:xfrm rot="19980507">
          <a:off x="1032293" y="1350140"/>
          <a:ext cx="1308558" cy="43857"/>
        </a:xfrm>
        <a:custGeom>
          <a:avLst/>
          <a:gdLst/>
          <a:ahLst/>
          <a:cxnLst/>
          <a:rect l="0" t="0" r="0" b="0"/>
          <a:pathLst>
            <a:path>
              <a:moveTo>
                <a:pt x="0" y="21928"/>
              </a:moveTo>
              <a:lnTo>
                <a:pt x="1308558" y="21928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EE465-E26B-4BB0-A6A3-0C0F3E0CB844}">
      <dsp:nvSpPr>
        <dsp:cNvPr id="0" name=""/>
        <dsp:cNvSpPr/>
      </dsp:nvSpPr>
      <dsp:spPr>
        <a:xfrm rot="17337046">
          <a:off x="633708" y="1147826"/>
          <a:ext cx="671636" cy="43857"/>
        </a:xfrm>
        <a:custGeom>
          <a:avLst/>
          <a:gdLst/>
          <a:ahLst/>
          <a:cxnLst/>
          <a:rect l="0" t="0" r="0" b="0"/>
          <a:pathLst>
            <a:path>
              <a:moveTo>
                <a:pt x="0" y="21928"/>
              </a:moveTo>
              <a:lnTo>
                <a:pt x="671636" y="21928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3A9A1-40EC-4DEE-8169-36A52F1C57B2}">
      <dsp:nvSpPr>
        <dsp:cNvPr id="0" name=""/>
        <dsp:cNvSpPr/>
      </dsp:nvSpPr>
      <dsp:spPr>
        <a:xfrm>
          <a:off x="-5224" y="1161643"/>
          <a:ext cx="1616494" cy="13631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A172E-474E-439F-ABEC-914342796137}">
      <dsp:nvSpPr>
        <dsp:cNvPr id="0" name=""/>
        <dsp:cNvSpPr/>
      </dsp:nvSpPr>
      <dsp:spPr>
        <a:xfrm>
          <a:off x="286002" y="-224018"/>
          <a:ext cx="1951369" cy="1085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Vypracuj úlohy před termíny online výuky.</a:t>
          </a:r>
          <a:endParaRPr lang="cs-CZ" sz="1200" kern="1200" dirty="0"/>
        </a:p>
      </dsp:txBody>
      <dsp:txXfrm>
        <a:off x="571773" y="-65006"/>
        <a:ext cx="1379827" cy="767779"/>
      </dsp:txXfrm>
    </dsp:sp>
    <dsp:sp modelId="{5831DB85-D42F-4BE8-9647-24D2AB4FCBC8}">
      <dsp:nvSpPr>
        <dsp:cNvPr id="0" name=""/>
        <dsp:cNvSpPr/>
      </dsp:nvSpPr>
      <dsp:spPr>
        <a:xfrm>
          <a:off x="2096490" y="199670"/>
          <a:ext cx="1651980" cy="1085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Na základě svého pocitu se rozhodni, na kterou hodinu se připojíš.</a:t>
          </a:r>
          <a:endParaRPr lang="cs-CZ" sz="1200" kern="1200" dirty="0"/>
        </a:p>
      </dsp:txBody>
      <dsp:txXfrm>
        <a:off x="2338417" y="358682"/>
        <a:ext cx="1168126" cy="767779"/>
      </dsp:txXfrm>
    </dsp:sp>
    <dsp:sp modelId="{A13DFFF9-2E43-4642-B784-3DBD600C2F76}">
      <dsp:nvSpPr>
        <dsp:cNvPr id="0" name=""/>
        <dsp:cNvSpPr/>
      </dsp:nvSpPr>
      <dsp:spPr>
        <a:xfrm>
          <a:off x="2287983" y="1279852"/>
          <a:ext cx="1725333" cy="1085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 e-mailu či kalendáři potvrď nebo odmítni pozvánku na hodinu.</a:t>
          </a:r>
          <a:endParaRPr lang="cs-CZ" sz="1200" kern="1200" dirty="0"/>
        </a:p>
      </dsp:txBody>
      <dsp:txXfrm>
        <a:off x="2540652" y="1438864"/>
        <a:ext cx="1219995" cy="767779"/>
      </dsp:txXfrm>
    </dsp:sp>
    <dsp:sp modelId="{A9682A91-676F-456F-B21A-F8C35B12571E}">
      <dsp:nvSpPr>
        <dsp:cNvPr id="0" name=""/>
        <dsp:cNvSpPr/>
      </dsp:nvSpPr>
      <dsp:spPr>
        <a:xfrm>
          <a:off x="1568687" y="2148246"/>
          <a:ext cx="1774315" cy="1085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Navštiv hodinu, nebo se podívej na záznam.</a:t>
          </a:r>
          <a:endParaRPr lang="cs-CZ" sz="1200" kern="1200" dirty="0"/>
        </a:p>
      </dsp:txBody>
      <dsp:txXfrm>
        <a:off x="1828529" y="2307258"/>
        <a:ext cx="1254631" cy="767779"/>
      </dsp:txXfrm>
    </dsp:sp>
    <dsp:sp modelId="{EF776458-346A-4097-A18B-E5612D514B98}">
      <dsp:nvSpPr>
        <dsp:cNvPr id="0" name=""/>
        <dsp:cNvSpPr/>
      </dsp:nvSpPr>
      <dsp:spPr>
        <a:xfrm>
          <a:off x="675017" y="2853383"/>
          <a:ext cx="1869830" cy="1085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Do portfolia odevzdej přípravu na hodinu (pokud jsi na hodině nebyl/a) a zápis z hodiny.</a:t>
          </a:r>
          <a:endParaRPr lang="cs-CZ" sz="1200" kern="1200" dirty="0"/>
        </a:p>
      </dsp:txBody>
      <dsp:txXfrm>
        <a:off x="948847" y="3012395"/>
        <a:ext cx="1322170" cy="767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Matematika</a:t>
            </a:r>
            <a:br>
              <a:rPr lang="cs-CZ" dirty="0" smtClean="0"/>
            </a:br>
            <a:r>
              <a:rPr lang="cs-CZ" dirty="0" smtClean="0"/>
              <a:t>11. týden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25.5. – 29.5.</a:t>
            </a:r>
          </a:p>
          <a:p>
            <a:r>
              <a:rPr lang="cs-CZ" dirty="0" smtClean="0"/>
              <a:t>Ivana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9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11CAD-9540-4D64-A8DC-C7EED620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Dokončujeme středovou souměrnost</a:t>
            </a:r>
            <a:endParaRPr lang="cs-CZ" sz="4400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B726FBAB-D64D-4B67-B2CA-ED12351B6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110873"/>
              </p:ext>
            </p:extLst>
          </p:nvPr>
        </p:nvGraphicFramePr>
        <p:xfrm>
          <a:off x="1066799" y="1436914"/>
          <a:ext cx="10715897" cy="4598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9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15964" y="223994"/>
            <a:ext cx="3092115" cy="904933"/>
          </a:xfrm>
        </p:spPr>
        <p:txBody>
          <a:bodyPr/>
          <a:lstStyle/>
          <a:p>
            <a:r>
              <a:rPr lang="cs-CZ" dirty="0" smtClean="0"/>
              <a:t>Středová souměrnost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5051" y="457200"/>
            <a:ext cx="6158418" cy="6126480"/>
          </a:xfrm>
        </p:spPr>
        <p:txBody>
          <a:bodyPr>
            <a:normAutofit/>
          </a:bodyPr>
          <a:lstStyle/>
          <a:p>
            <a:r>
              <a:rPr lang="cs-CZ" dirty="0" smtClean="0"/>
              <a:t>Vypracuj úlohu z pracovního sešitu: 96/1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Stáhni si aplikaci na procvičování matematiky – najdeš ji na speedmath.eu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Narýsuj libovolný trojúhelník RST. Sestroj jeho obraz ve středové souměrnosti se středem v bodě S.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37076958"/>
              </p:ext>
            </p:extLst>
          </p:nvPr>
        </p:nvGraphicFramePr>
        <p:xfrm>
          <a:off x="7728856" y="2251293"/>
          <a:ext cx="4341224" cy="371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959635" y="3647212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PŘÍPRAVA NA HODINU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3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2300" y="272701"/>
            <a:ext cx="8187071" cy="1512558"/>
          </a:xfrm>
        </p:spPr>
        <p:txBody>
          <a:bodyPr/>
          <a:lstStyle/>
          <a:p>
            <a:r>
              <a:rPr lang="cs-CZ" dirty="0" smtClean="0"/>
              <a:t>Online hodina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12300" y="2542903"/>
            <a:ext cx="7017488" cy="364018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Úlohy z předchozí stránky vyřeš před hodinou, a při hodině je měj při ruce</a:t>
            </a:r>
          </a:p>
          <a:p>
            <a:endParaRPr lang="cs-CZ" dirty="0"/>
          </a:p>
          <a:p>
            <a:r>
              <a:rPr lang="cs-CZ" dirty="0" smtClean="0"/>
              <a:t>Při hodině uzavřeme středovou souměrnost</a:t>
            </a:r>
          </a:p>
          <a:p>
            <a:endParaRPr lang="cs-CZ" dirty="0"/>
          </a:p>
          <a:p>
            <a:r>
              <a:rPr lang="cs-CZ" dirty="0" smtClean="0"/>
              <a:t>Stáhni si aplikaci na stránkách speedmath.eu – při hodině si ukážeme, jak v ní pracovat, abyste pak mohli pokračovat doma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7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0055" y="835231"/>
            <a:ext cx="10178322" cy="1492132"/>
          </a:xfrm>
        </p:spPr>
        <p:txBody>
          <a:bodyPr/>
          <a:lstStyle/>
          <a:p>
            <a:pPr algn="ctr"/>
            <a:r>
              <a:rPr lang="cs-CZ" dirty="0" smtClean="0"/>
              <a:t>Test ze středové souměrnosti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634345"/>
            <a:ext cx="10178322" cy="25124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 smtClean="0"/>
              <a:t>V pátek 29.5. v zadání v </a:t>
            </a:r>
            <a:r>
              <a:rPr lang="cs-CZ" sz="4800" dirty="0" err="1" smtClean="0"/>
              <a:t>Teams</a:t>
            </a:r>
            <a:r>
              <a:rPr lang="cs-CZ" sz="4800" dirty="0" smtClean="0"/>
              <a:t> najdeš test ze středové souměrnosti. Napiš jej mezi 9. a 14. hodinou.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66146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62346" y="1351446"/>
            <a:ext cx="6373411" cy="435877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818966" y="1170039"/>
            <a:ext cx="3757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K ZAMYŠLENÍ:</a:t>
            </a:r>
            <a:endParaRPr lang="cs-CZ" sz="4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02659" y="226142"/>
            <a:ext cx="1544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DDÚ</a:t>
            </a:r>
            <a:endParaRPr lang="cs-CZ" sz="4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87687" y="2139466"/>
            <a:ext cx="44736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Podívej se pořádně na obrázek. </a:t>
            </a:r>
            <a:endParaRPr lang="cs-CZ" sz="2000" dirty="0"/>
          </a:p>
          <a:p>
            <a:r>
              <a:rPr lang="cs-CZ" sz="2000" dirty="0" smtClean="0"/>
              <a:t>Přes oba sloupce slov je položen válec s vodou.</a:t>
            </a:r>
          </a:p>
          <a:p>
            <a:r>
              <a:rPr lang="cs-CZ" sz="2000" dirty="0" smtClean="0"/>
              <a:t>Zatímco v pravém sloupci se díky lomu světla zobrazí slovo vzhůru nohama, v levém sloupci zůstává stejné. Při posunu válce dolů či nahoru můžeme sledovat stejný efekt u všech slov.</a:t>
            </a:r>
          </a:p>
          <a:p>
            <a:r>
              <a:rPr lang="cs-CZ" sz="2000" dirty="0" smtClean="0"/>
              <a:t>PROČ??</a:t>
            </a:r>
          </a:p>
          <a:p>
            <a:endParaRPr lang="cs-CZ" sz="2000" dirty="0"/>
          </a:p>
          <a:p>
            <a:r>
              <a:rPr lang="cs-CZ" sz="2000" dirty="0" smtClean="0"/>
              <a:t>V celém válci je voda, důvodem není naplnění válce v každé části jinou kapalinou.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1445126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659</TotalTime>
  <Words>410</Words>
  <Application>Microsoft Office PowerPoint</Application>
  <PresentationFormat>Širokoúhlá obrazovka</PresentationFormat>
  <Paragraphs>45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Badge</vt:lpstr>
      <vt:lpstr>Matematika 11. týden</vt:lpstr>
      <vt:lpstr>Dokončujeme středovou souměrnost</vt:lpstr>
      <vt:lpstr>Středová souměrnost</vt:lpstr>
      <vt:lpstr>Online hodina</vt:lpstr>
      <vt:lpstr>Test ze středové souměrnosti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11. týden</dc:title>
  <dc:creator>Pařízková Ivana</dc:creator>
  <cp:lastModifiedBy>Pařízková Ivana</cp:lastModifiedBy>
  <cp:revision>17</cp:revision>
  <dcterms:created xsi:type="dcterms:W3CDTF">2020-05-20T12:17:15Z</dcterms:created>
  <dcterms:modified xsi:type="dcterms:W3CDTF">2020-05-21T21:51:16Z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