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9" r:id="rId3"/>
    <p:sldId id="257" r:id="rId4"/>
    <p:sldId id="260" r:id="rId5"/>
    <p:sldId id="261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řízková Ivana" initials="PI" lastIdx="1" clrIdx="0">
    <p:extLst>
      <p:ext uri="{19B8F6BF-5375-455C-9EA6-DF929625EA0E}">
        <p15:presenceInfo xmlns:p15="http://schemas.microsoft.com/office/powerpoint/2012/main" userId="S::ivana.parizkova@zskunratice.cz::ac659f83-f543-4614-a79c-7ed1758ce6a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F6F446-5312-464B-950F-2CB462B3D855}" v="49" dt="2020-05-14T20:43:27.039"/>
    <p1510:client id="{A0707774-3DF3-4391-8F23-C5EB673B69A9}" v="1" dt="2020-05-14T20:50:43.2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žka Peregrinová" userId="S::anezka.peregrinova@zskunratice.cz::cebcdfec-3637-487b-8f7b-8aa495b97b4d" providerId="AD" clId="Web-{A0707774-3DF3-4391-8F23-C5EB673B69A9}"/>
    <pc:docChg chg="">
      <pc:chgData name="Anežka Peregrinová" userId="S::anezka.peregrinova@zskunratice.cz::cebcdfec-3637-487b-8f7b-8aa495b97b4d" providerId="AD" clId="Web-{A0707774-3DF3-4391-8F23-C5EB673B69A9}" dt="2020-05-14T20:50:43.269" v="0"/>
      <pc:docMkLst>
        <pc:docMk/>
      </pc:docMkLst>
      <pc:sldChg chg="delCm">
        <pc:chgData name="Anežka Peregrinová" userId="S::anezka.peregrinova@zskunratice.cz::cebcdfec-3637-487b-8f7b-8aa495b97b4d" providerId="AD" clId="Web-{A0707774-3DF3-4391-8F23-C5EB673B69A9}" dt="2020-05-14T20:50:43.269" v="0"/>
        <pc:sldMkLst>
          <pc:docMk/>
          <pc:sldMk cId="1658680872" sldId="257"/>
        </pc:sldMkLst>
      </pc:sldChg>
    </pc:docChg>
  </pc:docChgLst>
  <pc:docChgLst>
    <pc:chgData name="Pařízková Ivana" userId="S::ivana.parizkova@zskunratice.cz::ac659f83-f543-4614-a79c-7ed1758ce6a7" providerId="AD" clId="Web-{09F6F446-5312-464B-950F-2CB462B3D855}"/>
    <pc:docChg chg="modSld sldOrd">
      <pc:chgData name="Pařízková Ivana" userId="S::ivana.parizkova@zskunratice.cz::ac659f83-f543-4614-a79c-7ed1758ce6a7" providerId="AD" clId="Web-{09F6F446-5312-464B-950F-2CB462B3D855}" dt="2020-05-14T20:43:27.039" v="48"/>
      <pc:docMkLst>
        <pc:docMk/>
      </pc:docMkLst>
      <pc:sldChg chg="addCm modCm">
        <pc:chgData name="Pařízková Ivana" userId="S::ivana.parizkova@zskunratice.cz::ac659f83-f543-4614-a79c-7ed1758ce6a7" providerId="AD" clId="Web-{09F6F446-5312-464B-950F-2CB462B3D855}" dt="2020-05-14T20:39:12.458" v="1"/>
        <pc:sldMkLst>
          <pc:docMk/>
          <pc:sldMk cId="1658680872" sldId="257"/>
        </pc:sldMkLst>
      </pc:sldChg>
      <pc:sldChg chg="ord">
        <pc:chgData name="Pařízková Ivana" userId="S::ivana.parizkova@zskunratice.cz::ac659f83-f543-4614-a79c-7ed1758ce6a7" providerId="AD" clId="Web-{09F6F446-5312-464B-950F-2CB462B3D855}" dt="2020-05-14T20:43:27.039" v="48"/>
        <pc:sldMkLst>
          <pc:docMk/>
          <pc:sldMk cId="4215193453" sldId="258"/>
        </pc:sldMkLst>
      </pc:sldChg>
      <pc:sldChg chg="modSp ord">
        <pc:chgData name="Pařízková Ivana" userId="S::ivana.parizkova@zskunratice.cz::ac659f83-f543-4614-a79c-7ed1758ce6a7" providerId="AD" clId="Web-{09F6F446-5312-464B-950F-2CB462B3D855}" dt="2020-05-14T20:43:04.492" v="46" actId="20577"/>
        <pc:sldMkLst>
          <pc:docMk/>
          <pc:sldMk cId="2765367940" sldId="262"/>
        </pc:sldMkLst>
        <pc:graphicFrameChg chg="modGraphic">
          <ac:chgData name="Pařízková Ivana" userId="S::ivana.parizkova@zskunratice.cz::ac659f83-f543-4614-a79c-7ed1758ce6a7" providerId="AD" clId="Web-{09F6F446-5312-464B-950F-2CB462B3D855}" dt="2020-05-14T20:43:04.492" v="46" actId="20577"/>
          <ac:graphicFrameMkLst>
            <pc:docMk/>
            <pc:sldMk cId="2765367940" sldId="262"/>
            <ac:graphicFrameMk id="13" creationId="{653B1255-3779-4498-A51B-899A37FF4E7B}"/>
          </ac:graphicFrameMkLst>
        </pc:graphicFrame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svg"/><Relationship Id="rId1" Type="http://schemas.openxmlformats.org/officeDocument/2006/relationships/image" Target="../media/image7.png"/><Relationship Id="rId4" Type="http://schemas.openxmlformats.org/officeDocument/2006/relationships/image" Target="../media/image14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svg"/><Relationship Id="rId1" Type="http://schemas.openxmlformats.org/officeDocument/2006/relationships/image" Target="../media/image10.png"/><Relationship Id="rId6" Type="http://schemas.openxmlformats.org/officeDocument/2006/relationships/image" Target="../media/image21.svg"/><Relationship Id="rId5" Type="http://schemas.openxmlformats.org/officeDocument/2006/relationships/image" Target="../media/image12.png"/><Relationship Id="rId4" Type="http://schemas.openxmlformats.org/officeDocument/2006/relationships/image" Target="../media/image19.sv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speedmath.eu/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5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2.svg"/><Relationship Id="rId1" Type="http://schemas.openxmlformats.org/officeDocument/2006/relationships/image" Target="../media/image7.png"/><Relationship Id="rId4" Type="http://schemas.openxmlformats.org/officeDocument/2006/relationships/image" Target="../media/image14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7.svg"/><Relationship Id="rId1" Type="http://schemas.openxmlformats.org/officeDocument/2006/relationships/image" Target="../media/image10.png"/><Relationship Id="rId6" Type="http://schemas.openxmlformats.org/officeDocument/2006/relationships/image" Target="../media/image21.svg"/><Relationship Id="rId5" Type="http://schemas.openxmlformats.org/officeDocument/2006/relationships/image" Target="../media/image12.png"/><Relationship Id="rId4" Type="http://schemas.openxmlformats.org/officeDocument/2006/relationships/image" Target="../media/image19.sv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://www.speedmath.eu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0F4EA0-1867-4D1F-A041-9F09D6979A1E}" type="doc">
      <dgm:prSet loTypeId="urn:microsoft.com/office/officeart/2018/2/layout/IconLabelDescriptionList" loCatId="icon" qsTypeId="urn:microsoft.com/office/officeart/2005/8/quickstyle/simple1" qsCatId="simple" csTypeId="urn:microsoft.com/office/officeart/2018/5/colors/Iconchunking_neutralbg_accent2_2" csCatId="accent2" phldr="1"/>
      <dgm:spPr/>
      <dgm:t>
        <a:bodyPr/>
        <a:lstStyle/>
        <a:p>
          <a:endParaRPr lang="en-US"/>
        </a:p>
      </dgm:t>
    </dgm:pt>
    <dgm:pt modelId="{39065575-F779-4A0B-9D24-2F17E93247D4}">
      <dgm:prSet/>
      <dgm:spPr/>
      <dgm:t>
        <a:bodyPr/>
        <a:lstStyle/>
        <a:p>
          <a:pPr>
            <a:defRPr b="1"/>
          </a:pPr>
          <a:r>
            <a:rPr lang="cs-CZ"/>
            <a:t>Úkol 1: Příprava na hodinu</a:t>
          </a:r>
          <a:endParaRPr lang="en-US"/>
        </a:p>
      </dgm:t>
    </dgm:pt>
    <dgm:pt modelId="{3CABF32E-C14F-4731-AF63-3375587CED8B}" type="parTrans" cxnId="{B58346F1-D2C5-4948-AA93-B15EA6C1682B}">
      <dgm:prSet/>
      <dgm:spPr/>
      <dgm:t>
        <a:bodyPr/>
        <a:lstStyle/>
        <a:p>
          <a:endParaRPr lang="en-US"/>
        </a:p>
      </dgm:t>
    </dgm:pt>
    <dgm:pt modelId="{A1490DB9-6BD6-49AB-AA7C-DDC164213641}" type="sibTrans" cxnId="{B58346F1-D2C5-4948-AA93-B15EA6C1682B}">
      <dgm:prSet/>
      <dgm:spPr/>
      <dgm:t>
        <a:bodyPr/>
        <a:lstStyle/>
        <a:p>
          <a:endParaRPr lang="en-US"/>
        </a:p>
      </dgm:t>
    </dgm:pt>
    <dgm:pt modelId="{5D0A3504-F8FD-4B1C-8668-7C6C5A129F91}">
      <dgm:prSet/>
      <dgm:spPr/>
      <dgm:t>
        <a:bodyPr/>
        <a:lstStyle/>
        <a:p>
          <a:r>
            <a:rPr lang="cs-CZ"/>
            <a:t>Před hodinou udělej přípravu.</a:t>
          </a:r>
          <a:endParaRPr lang="en-US"/>
        </a:p>
      </dgm:t>
    </dgm:pt>
    <dgm:pt modelId="{8BBB888D-53E6-44A3-A6FE-0F68381B8585}" type="parTrans" cxnId="{6A1CC076-795B-47E0-B32B-D451BFB15B1E}">
      <dgm:prSet/>
      <dgm:spPr/>
      <dgm:t>
        <a:bodyPr/>
        <a:lstStyle/>
        <a:p>
          <a:endParaRPr lang="en-US"/>
        </a:p>
      </dgm:t>
    </dgm:pt>
    <dgm:pt modelId="{54CAC3E9-9CF5-483C-8121-8996A69D6D14}" type="sibTrans" cxnId="{6A1CC076-795B-47E0-B32B-D451BFB15B1E}">
      <dgm:prSet/>
      <dgm:spPr/>
      <dgm:t>
        <a:bodyPr/>
        <a:lstStyle/>
        <a:p>
          <a:endParaRPr lang="en-US"/>
        </a:p>
      </dgm:t>
    </dgm:pt>
    <dgm:pt modelId="{744E6469-2DE2-466B-A678-5FBDB8788662}">
      <dgm:prSet/>
      <dgm:spPr/>
      <dgm:t>
        <a:bodyPr/>
        <a:lstStyle/>
        <a:p>
          <a:r>
            <a:rPr lang="cs-CZ"/>
            <a:t>Pokud Ti úlohy z PS jdou, připoj se k Ivaně.</a:t>
          </a:r>
          <a:endParaRPr lang="en-US"/>
        </a:p>
      </dgm:t>
    </dgm:pt>
    <dgm:pt modelId="{D5666404-5531-4BC2-9CFC-98F6544DE791}" type="parTrans" cxnId="{F8373C64-6D12-41EB-8649-2099692BE578}">
      <dgm:prSet/>
      <dgm:spPr/>
      <dgm:t>
        <a:bodyPr/>
        <a:lstStyle/>
        <a:p>
          <a:endParaRPr lang="en-US"/>
        </a:p>
      </dgm:t>
    </dgm:pt>
    <dgm:pt modelId="{F4E2EB72-386E-4282-965A-81C97294D9C4}" type="sibTrans" cxnId="{F8373C64-6D12-41EB-8649-2099692BE578}">
      <dgm:prSet/>
      <dgm:spPr/>
      <dgm:t>
        <a:bodyPr/>
        <a:lstStyle/>
        <a:p>
          <a:endParaRPr lang="en-US"/>
        </a:p>
      </dgm:t>
    </dgm:pt>
    <dgm:pt modelId="{153E30D8-31EE-49C6-A0C8-AA6E27381FC2}">
      <dgm:prSet/>
      <dgm:spPr/>
      <dgm:t>
        <a:bodyPr/>
        <a:lstStyle/>
        <a:p>
          <a:r>
            <a:rPr lang="cs-CZ"/>
            <a:t>Pokud Ti úlohy nejdou nebo máš nějaké nejasnosti, připoj se k Anežce.</a:t>
          </a:r>
          <a:endParaRPr lang="en-US"/>
        </a:p>
      </dgm:t>
    </dgm:pt>
    <dgm:pt modelId="{E7FDC81A-A3C0-4BB6-9C9B-480CFC83EF50}" type="parTrans" cxnId="{7DB7D95E-1E6D-45AD-A89B-C87E0581CFE0}">
      <dgm:prSet/>
      <dgm:spPr/>
      <dgm:t>
        <a:bodyPr/>
        <a:lstStyle/>
        <a:p>
          <a:endParaRPr lang="en-US"/>
        </a:p>
      </dgm:t>
    </dgm:pt>
    <dgm:pt modelId="{D0FDD562-20AF-4377-8605-560D9C3D78C9}" type="sibTrans" cxnId="{7DB7D95E-1E6D-45AD-A89B-C87E0581CFE0}">
      <dgm:prSet/>
      <dgm:spPr/>
      <dgm:t>
        <a:bodyPr/>
        <a:lstStyle/>
        <a:p>
          <a:endParaRPr lang="en-US"/>
        </a:p>
      </dgm:t>
    </dgm:pt>
    <dgm:pt modelId="{0689328F-B80C-4CF7-AFA0-72F5B0AE1EF3}">
      <dgm:prSet/>
      <dgm:spPr/>
      <dgm:t>
        <a:bodyPr/>
        <a:lstStyle/>
        <a:p>
          <a:pPr>
            <a:defRPr b="1"/>
          </a:pPr>
          <a:r>
            <a:rPr lang="cs-CZ"/>
            <a:t>Úkol 2: Online hodina</a:t>
          </a:r>
          <a:endParaRPr lang="en-US"/>
        </a:p>
      </dgm:t>
    </dgm:pt>
    <dgm:pt modelId="{25126DAF-ED16-4C28-B2A9-68AC4C6D99DF}" type="parTrans" cxnId="{49EE4530-6B24-441C-BB62-9473DB656B77}">
      <dgm:prSet/>
      <dgm:spPr/>
      <dgm:t>
        <a:bodyPr/>
        <a:lstStyle/>
        <a:p>
          <a:endParaRPr lang="en-US"/>
        </a:p>
      </dgm:t>
    </dgm:pt>
    <dgm:pt modelId="{6A4A5DE3-D84D-4D9C-B9BC-EB0D6A7EA05B}" type="sibTrans" cxnId="{49EE4530-6B24-441C-BB62-9473DB656B77}">
      <dgm:prSet/>
      <dgm:spPr/>
      <dgm:t>
        <a:bodyPr/>
        <a:lstStyle/>
        <a:p>
          <a:endParaRPr lang="en-US"/>
        </a:p>
      </dgm:t>
    </dgm:pt>
    <dgm:pt modelId="{C4BA361B-8FE9-4A98-8E1A-C79217B295BF}">
      <dgm:prSet/>
      <dgm:spPr/>
      <dgm:t>
        <a:bodyPr/>
        <a:lstStyle/>
        <a:p>
          <a:r>
            <a:rPr lang="cs-CZ"/>
            <a:t>Čas online hodin se nemění.</a:t>
          </a:r>
          <a:endParaRPr lang="en-US"/>
        </a:p>
      </dgm:t>
    </dgm:pt>
    <dgm:pt modelId="{9B224CB7-CD8C-4027-A787-E6820D92704E}" type="parTrans" cxnId="{7DF169AD-ED06-443E-BA93-5B99DFEC25AB}">
      <dgm:prSet/>
      <dgm:spPr/>
      <dgm:t>
        <a:bodyPr/>
        <a:lstStyle/>
        <a:p>
          <a:endParaRPr lang="en-US"/>
        </a:p>
      </dgm:t>
    </dgm:pt>
    <dgm:pt modelId="{CED400D2-4578-4B87-86B0-1EF761136489}" type="sibTrans" cxnId="{7DF169AD-ED06-443E-BA93-5B99DFEC25AB}">
      <dgm:prSet/>
      <dgm:spPr/>
      <dgm:t>
        <a:bodyPr/>
        <a:lstStyle/>
        <a:p>
          <a:endParaRPr lang="en-US"/>
        </a:p>
      </dgm:t>
    </dgm:pt>
    <dgm:pt modelId="{57F29251-BDD5-442D-BC2A-7F487BF01034}">
      <dgm:prSet/>
      <dgm:spPr/>
      <dgm:t>
        <a:bodyPr/>
        <a:lstStyle/>
        <a:p>
          <a:pPr>
            <a:defRPr b="1"/>
          </a:pPr>
          <a:r>
            <a:rPr lang="cs-CZ"/>
            <a:t>Úkol 3: Portfolio a sebereflexe</a:t>
          </a:r>
          <a:endParaRPr lang="en-US"/>
        </a:p>
      </dgm:t>
    </dgm:pt>
    <dgm:pt modelId="{90C3D193-1011-4CCF-A2C7-4609B23D6981}" type="parTrans" cxnId="{317F9389-693E-4761-AA44-0940609EBBD6}">
      <dgm:prSet/>
      <dgm:spPr/>
      <dgm:t>
        <a:bodyPr/>
        <a:lstStyle/>
        <a:p>
          <a:endParaRPr lang="en-US"/>
        </a:p>
      </dgm:t>
    </dgm:pt>
    <dgm:pt modelId="{B2036E5B-1423-42DD-BF21-81EC881EB075}" type="sibTrans" cxnId="{317F9389-693E-4761-AA44-0940609EBBD6}">
      <dgm:prSet/>
      <dgm:spPr/>
      <dgm:t>
        <a:bodyPr/>
        <a:lstStyle/>
        <a:p>
          <a:endParaRPr lang="en-US"/>
        </a:p>
      </dgm:t>
    </dgm:pt>
    <dgm:pt modelId="{23203CCB-DE1F-4992-BDE0-F128A5E4D36D}">
      <dgm:prSet/>
      <dgm:spPr/>
      <dgm:t>
        <a:bodyPr/>
        <a:lstStyle/>
        <a:p>
          <a:r>
            <a:rPr lang="cs-CZ"/>
            <a:t>V portfoliu vytvoř podsložku 10. týden.</a:t>
          </a:r>
          <a:endParaRPr lang="en-US"/>
        </a:p>
      </dgm:t>
    </dgm:pt>
    <dgm:pt modelId="{CCA8CCB1-2C4A-4A67-A60C-30A673EA4E44}" type="parTrans" cxnId="{759BECED-35B2-41E5-84CE-650B12B906B4}">
      <dgm:prSet/>
      <dgm:spPr/>
      <dgm:t>
        <a:bodyPr/>
        <a:lstStyle/>
        <a:p>
          <a:endParaRPr lang="en-US"/>
        </a:p>
      </dgm:t>
    </dgm:pt>
    <dgm:pt modelId="{977F23D4-93B2-4ED3-B83D-D7C06BA4013D}" type="sibTrans" cxnId="{759BECED-35B2-41E5-84CE-650B12B906B4}">
      <dgm:prSet/>
      <dgm:spPr/>
      <dgm:t>
        <a:bodyPr/>
        <a:lstStyle/>
        <a:p>
          <a:endParaRPr lang="en-US"/>
        </a:p>
      </dgm:t>
    </dgm:pt>
    <dgm:pt modelId="{D8904449-064B-40C3-B44D-CA5B5883A508}">
      <dgm:prSet/>
      <dgm:spPr/>
      <dgm:t>
        <a:bodyPr/>
        <a:lstStyle/>
        <a:p>
          <a:r>
            <a:rPr lang="cs-CZ"/>
            <a:t>Sebereflexi vyplň ve chvíli, kdy máš vše splněno. Pročti si hodnocení od nás v předchozích týdnech. Pokud potřebuješ reagovat piš rovnou do pozn.bloku nebo do chatu, kde můžeme velmi pružně reagovat na Tvé otázky a potřeby.</a:t>
          </a:r>
          <a:endParaRPr lang="en-US"/>
        </a:p>
      </dgm:t>
    </dgm:pt>
    <dgm:pt modelId="{FB48A81D-0990-4DEE-8BCF-4EEE453AB920}" type="parTrans" cxnId="{0AA07FF6-5290-40D0-9194-05A13ED711E1}">
      <dgm:prSet/>
      <dgm:spPr/>
      <dgm:t>
        <a:bodyPr/>
        <a:lstStyle/>
        <a:p>
          <a:endParaRPr lang="en-US"/>
        </a:p>
      </dgm:t>
    </dgm:pt>
    <dgm:pt modelId="{3C1E785A-D13E-4F91-8678-D546B17A1402}" type="sibTrans" cxnId="{0AA07FF6-5290-40D0-9194-05A13ED711E1}">
      <dgm:prSet/>
      <dgm:spPr/>
      <dgm:t>
        <a:bodyPr/>
        <a:lstStyle/>
        <a:p>
          <a:endParaRPr lang="en-US"/>
        </a:p>
      </dgm:t>
    </dgm:pt>
    <dgm:pt modelId="{B1C447F5-136B-4315-8F9C-1BD3B962213D}">
      <dgm:prSet/>
      <dgm:spPr/>
      <dgm:t>
        <a:bodyPr/>
        <a:lstStyle/>
        <a:p>
          <a:pPr>
            <a:defRPr b="1"/>
          </a:pPr>
          <a:r>
            <a:rPr lang="cs-CZ"/>
            <a:t>DDÚ: procvičování a Speedmath</a:t>
          </a:r>
          <a:endParaRPr lang="en-US"/>
        </a:p>
      </dgm:t>
    </dgm:pt>
    <dgm:pt modelId="{3A31D38B-EFB3-4FD0-B456-E1E9CF30D121}" type="parTrans" cxnId="{BB510F40-051C-4A7E-90A7-4DD7BD2D2909}">
      <dgm:prSet/>
      <dgm:spPr/>
      <dgm:t>
        <a:bodyPr/>
        <a:lstStyle/>
        <a:p>
          <a:endParaRPr lang="en-US"/>
        </a:p>
      </dgm:t>
    </dgm:pt>
    <dgm:pt modelId="{8AEE8015-18F2-4799-96FD-F341BB476059}" type="sibTrans" cxnId="{BB510F40-051C-4A7E-90A7-4DD7BD2D2909}">
      <dgm:prSet/>
      <dgm:spPr/>
      <dgm:t>
        <a:bodyPr/>
        <a:lstStyle/>
        <a:p>
          <a:endParaRPr lang="en-US"/>
        </a:p>
      </dgm:t>
    </dgm:pt>
    <dgm:pt modelId="{4506D090-0D25-42CD-9276-92EA85F18D74}">
      <dgm:prSet/>
      <dgm:spPr/>
      <dgm:t>
        <a:bodyPr/>
        <a:lstStyle/>
        <a:p>
          <a:r>
            <a:rPr lang="cs-CZ"/>
            <a:t>Nový způsob procvičování a nový nástroj pro matematický trénink.</a:t>
          </a:r>
          <a:endParaRPr lang="en-US"/>
        </a:p>
      </dgm:t>
    </dgm:pt>
    <dgm:pt modelId="{81AF80FA-42D6-4CE5-BF82-F13953B3C7C6}" type="parTrans" cxnId="{61B4E80A-F6EA-4868-9DB2-46E958BD3932}">
      <dgm:prSet/>
      <dgm:spPr/>
      <dgm:t>
        <a:bodyPr/>
        <a:lstStyle/>
        <a:p>
          <a:endParaRPr lang="en-US"/>
        </a:p>
      </dgm:t>
    </dgm:pt>
    <dgm:pt modelId="{11EE8F70-B239-4F09-832C-49A8BA69BF86}" type="sibTrans" cxnId="{61B4E80A-F6EA-4868-9DB2-46E958BD3932}">
      <dgm:prSet/>
      <dgm:spPr/>
      <dgm:t>
        <a:bodyPr/>
        <a:lstStyle/>
        <a:p>
          <a:endParaRPr lang="en-US"/>
        </a:p>
      </dgm:t>
    </dgm:pt>
    <dgm:pt modelId="{2AAEEBE9-D0B0-4F86-9ADB-E12D87081524}" type="pres">
      <dgm:prSet presAssocID="{320F4EA0-1867-4D1F-A041-9F09D6979A1E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B8C51DC-C445-4822-AD61-444570FBD4DF}" type="pres">
      <dgm:prSet presAssocID="{39065575-F779-4A0B-9D24-2F17E93247D4}" presName="compNode" presStyleCnt="0"/>
      <dgm:spPr/>
    </dgm:pt>
    <dgm:pt modelId="{8C512388-A650-461A-A327-7F797DAFF1A5}" type="pres">
      <dgm:prSet presAssocID="{39065575-F779-4A0B-9D24-2F17E93247D4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Presentation with Checklist"/>
        </a:ext>
      </dgm:extLst>
    </dgm:pt>
    <dgm:pt modelId="{9088EA16-D82C-498F-BFB2-572E4A2D9E07}" type="pres">
      <dgm:prSet presAssocID="{39065575-F779-4A0B-9D24-2F17E93247D4}" presName="iconSpace" presStyleCnt="0"/>
      <dgm:spPr/>
    </dgm:pt>
    <dgm:pt modelId="{4D616B5F-0A8F-42B3-8801-723E2A73F87C}" type="pres">
      <dgm:prSet presAssocID="{39065575-F779-4A0B-9D24-2F17E93247D4}" presName="parTx" presStyleLbl="revTx" presStyleIdx="0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4F37ECB8-3CAB-449A-854D-31DD3D239BB7}" type="pres">
      <dgm:prSet presAssocID="{39065575-F779-4A0B-9D24-2F17E93247D4}" presName="txSpace" presStyleCnt="0"/>
      <dgm:spPr/>
    </dgm:pt>
    <dgm:pt modelId="{30775AF2-0D2D-4733-83B9-E256CC66447B}" type="pres">
      <dgm:prSet presAssocID="{39065575-F779-4A0B-9D24-2F17E93247D4}" presName="desTx" presStyleLbl="revTx" presStyleIdx="1" presStyleCnt="8">
        <dgm:presLayoutVars/>
      </dgm:prSet>
      <dgm:spPr/>
      <dgm:t>
        <a:bodyPr/>
        <a:lstStyle/>
        <a:p>
          <a:endParaRPr lang="cs-CZ"/>
        </a:p>
      </dgm:t>
    </dgm:pt>
    <dgm:pt modelId="{C3697E50-1A1F-49A3-ADEC-E2D8E44D43CE}" type="pres">
      <dgm:prSet presAssocID="{A1490DB9-6BD6-49AB-AA7C-DDC164213641}" presName="sibTrans" presStyleCnt="0"/>
      <dgm:spPr/>
    </dgm:pt>
    <dgm:pt modelId="{9222B408-9414-43D8-8411-0FC534BEBF8D}" type="pres">
      <dgm:prSet presAssocID="{0689328F-B80C-4CF7-AFA0-72F5B0AE1EF3}" presName="compNode" presStyleCnt="0"/>
      <dgm:spPr/>
    </dgm:pt>
    <dgm:pt modelId="{3FB5A36D-0FB2-49F8-8C51-0D7C5F90B27C}" type="pres">
      <dgm:prSet presAssocID="{0689328F-B80C-4CF7-AFA0-72F5B0AE1EF3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D07DA068-C70F-48D1-AE77-4060D254F675}" type="pres">
      <dgm:prSet presAssocID="{0689328F-B80C-4CF7-AFA0-72F5B0AE1EF3}" presName="iconSpace" presStyleCnt="0"/>
      <dgm:spPr/>
    </dgm:pt>
    <dgm:pt modelId="{FF884D7F-F34A-4F35-A0A9-A2FE438F4156}" type="pres">
      <dgm:prSet presAssocID="{0689328F-B80C-4CF7-AFA0-72F5B0AE1EF3}" presName="parTx" presStyleLbl="revTx" presStyleIdx="2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2380AEE8-C678-42F4-9D4E-F201E0064E0A}" type="pres">
      <dgm:prSet presAssocID="{0689328F-B80C-4CF7-AFA0-72F5B0AE1EF3}" presName="txSpace" presStyleCnt="0"/>
      <dgm:spPr/>
    </dgm:pt>
    <dgm:pt modelId="{5DC2C2D7-CC8D-4DAA-8CCC-C7D4D324E752}" type="pres">
      <dgm:prSet presAssocID="{0689328F-B80C-4CF7-AFA0-72F5B0AE1EF3}" presName="desTx" presStyleLbl="revTx" presStyleIdx="3" presStyleCnt="8">
        <dgm:presLayoutVars/>
      </dgm:prSet>
      <dgm:spPr/>
      <dgm:t>
        <a:bodyPr/>
        <a:lstStyle/>
        <a:p>
          <a:endParaRPr lang="cs-CZ"/>
        </a:p>
      </dgm:t>
    </dgm:pt>
    <dgm:pt modelId="{53D76CD5-2BED-43C2-A94A-4BD1B35EA6D5}" type="pres">
      <dgm:prSet presAssocID="{6A4A5DE3-D84D-4D9C-B9BC-EB0D6A7EA05B}" presName="sibTrans" presStyleCnt="0"/>
      <dgm:spPr/>
    </dgm:pt>
    <dgm:pt modelId="{B12021B6-441F-4D82-B46D-9F05D1F74F1D}" type="pres">
      <dgm:prSet presAssocID="{57F29251-BDD5-442D-BC2A-7F487BF01034}" presName="compNode" presStyleCnt="0"/>
      <dgm:spPr/>
    </dgm:pt>
    <dgm:pt modelId="{891E1A44-A7E8-495F-BED7-8C01270306BF}" type="pres">
      <dgm:prSet presAssocID="{57F29251-BDD5-442D-BC2A-7F487BF01034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nká šipka otáčející se doleva"/>
        </a:ext>
      </dgm:extLst>
    </dgm:pt>
    <dgm:pt modelId="{22778C23-EFEE-4DD0-9FFF-37C9258568C0}" type="pres">
      <dgm:prSet presAssocID="{57F29251-BDD5-442D-BC2A-7F487BF01034}" presName="iconSpace" presStyleCnt="0"/>
      <dgm:spPr/>
    </dgm:pt>
    <dgm:pt modelId="{13F9D581-4A40-4DF1-8404-9D60024EE95E}" type="pres">
      <dgm:prSet presAssocID="{57F29251-BDD5-442D-BC2A-7F487BF01034}" presName="parTx" presStyleLbl="revTx" presStyleIdx="4" presStyleCnt="8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37E6902-9D5C-40F7-B23A-4F39982D2E13}" type="pres">
      <dgm:prSet presAssocID="{57F29251-BDD5-442D-BC2A-7F487BF01034}" presName="txSpace" presStyleCnt="0"/>
      <dgm:spPr/>
    </dgm:pt>
    <dgm:pt modelId="{7F4CEBCE-8C34-4147-9AED-33E0846D9D32}" type="pres">
      <dgm:prSet presAssocID="{57F29251-BDD5-442D-BC2A-7F487BF01034}" presName="desTx" presStyleLbl="revTx" presStyleIdx="5" presStyleCnt="8">
        <dgm:presLayoutVars/>
      </dgm:prSet>
      <dgm:spPr/>
      <dgm:t>
        <a:bodyPr/>
        <a:lstStyle/>
        <a:p>
          <a:endParaRPr lang="cs-CZ"/>
        </a:p>
      </dgm:t>
    </dgm:pt>
    <dgm:pt modelId="{B98C5E62-C788-45DE-AE82-68480FBE918A}" type="pres">
      <dgm:prSet presAssocID="{B2036E5B-1423-42DD-BF21-81EC881EB075}" presName="sibTrans" presStyleCnt="0"/>
      <dgm:spPr/>
    </dgm:pt>
    <dgm:pt modelId="{04E86FEC-EB19-4F13-989D-E561A0504EAC}" type="pres">
      <dgm:prSet presAssocID="{B1C447F5-136B-4315-8F9C-1BD3B962213D}" presName="compNode" presStyleCnt="0"/>
      <dgm:spPr/>
    </dgm:pt>
    <dgm:pt modelId="{816CF2CC-841E-450A-A04B-1FADC5B6DD0F}" type="pres">
      <dgm:prSet presAssocID="{B1C447F5-136B-4315-8F9C-1BD3B962213D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Dumbbell"/>
        </a:ext>
      </dgm:extLst>
    </dgm:pt>
    <dgm:pt modelId="{209A0134-4632-4F2B-BBF9-664BA08FA236}" type="pres">
      <dgm:prSet presAssocID="{B1C447F5-136B-4315-8F9C-1BD3B962213D}" presName="iconSpace" presStyleCnt="0"/>
      <dgm:spPr/>
    </dgm:pt>
    <dgm:pt modelId="{E2444197-F14F-4612-9841-EFBB22C118BD}" type="pres">
      <dgm:prSet presAssocID="{B1C447F5-136B-4315-8F9C-1BD3B962213D}" presName="parTx" presStyleLbl="revTx" presStyleIdx="6" presStyleCnt="8" custScaleX="79483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7B829A7-DBEE-420F-8A8B-B415CAF21E30}" type="pres">
      <dgm:prSet presAssocID="{B1C447F5-136B-4315-8F9C-1BD3B962213D}" presName="txSpace" presStyleCnt="0"/>
      <dgm:spPr/>
    </dgm:pt>
    <dgm:pt modelId="{E589C857-183A-4841-9906-9FEC45885445}" type="pres">
      <dgm:prSet presAssocID="{B1C447F5-136B-4315-8F9C-1BD3B962213D}" presName="desTx" presStyleLbl="revTx" presStyleIdx="7" presStyleCnt="8">
        <dgm:presLayoutVars/>
      </dgm:prSet>
      <dgm:spPr/>
      <dgm:t>
        <a:bodyPr/>
        <a:lstStyle/>
        <a:p>
          <a:endParaRPr lang="cs-CZ"/>
        </a:p>
      </dgm:t>
    </dgm:pt>
  </dgm:ptLst>
  <dgm:cxnLst>
    <dgm:cxn modelId="{A61BB4A0-445B-4B20-80AE-2EFDC4347B5F}" type="presOf" srcId="{0689328F-B80C-4CF7-AFA0-72F5B0AE1EF3}" destId="{FF884D7F-F34A-4F35-A0A9-A2FE438F4156}" srcOrd="0" destOrd="0" presId="urn:microsoft.com/office/officeart/2018/2/layout/IconLabelDescriptionList"/>
    <dgm:cxn modelId="{9E3DD32E-603E-453E-908A-363F540120C5}" type="presOf" srcId="{C4BA361B-8FE9-4A98-8E1A-C79217B295BF}" destId="{5DC2C2D7-CC8D-4DAA-8CCC-C7D4D324E752}" srcOrd="0" destOrd="0" presId="urn:microsoft.com/office/officeart/2018/2/layout/IconLabelDescriptionList"/>
    <dgm:cxn modelId="{49EE4530-6B24-441C-BB62-9473DB656B77}" srcId="{320F4EA0-1867-4D1F-A041-9F09D6979A1E}" destId="{0689328F-B80C-4CF7-AFA0-72F5B0AE1EF3}" srcOrd="1" destOrd="0" parTransId="{25126DAF-ED16-4C28-B2A9-68AC4C6D99DF}" sibTransId="{6A4A5DE3-D84D-4D9C-B9BC-EB0D6A7EA05B}"/>
    <dgm:cxn modelId="{BB510F40-051C-4A7E-90A7-4DD7BD2D2909}" srcId="{320F4EA0-1867-4D1F-A041-9F09D6979A1E}" destId="{B1C447F5-136B-4315-8F9C-1BD3B962213D}" srcOrd="3" destOrd="0" parTransId="{3A31D38B-EFB3-4FD0-B456-E1E9CF30D121}" sibTransId="{8AEE8015-18F2-4799-96FD-F341BB476059}"/>
    <dgm:cxn modelId="{B58346F1-D2C5-4948-AA93-B15EA6C1682B}" srcId="{320F4EA0-1867-4D1F-A041-9F09D6979A1E}" destId="{39065575-F779-4A0B-9D24-2F17E93247D4}" srcOrd="0" destOrd="0" parTransId="{3CABF32E-C14F-4731-AF63-3375587CED8B}" sibTransId="{A1490DB9-6BD6-49AB-AA7C-DDC164213641}"/>
    <dgm:cxn modelId="{C315E940-99AF-45A6-B2B9-806276DA6683}" type="presOf" srcId="{744E6469-2DE2-466B-A678-5FBDB8788662}" destId="{30775AF2-0D2D-4733-83B9-E256CC66447B}" srcOrd="0" destOrd="1" presId="urn:microsoft.com/office/officeart/2018/2/layout/IconLabelDescriptionList"/>
    <dgm:cxn modelId="{9D69A339-2050-4C46-98FF-8E201B986643}" type="presOf" srcId="{4506D090-0D25-42CD-9276-92EA85F18D74}" destId="{E589C857-183A-4841-9906-9FEC45885445}" srcOrd="0" destOrd="0" presId="urn:microsoft.com/office/officeart/2018/2/layout/IconLabelDescriptionList"/>
    <dgm:cxn modelId="{0AA07FF6-5290-40D0-9194-05A13ED711E1}" srcId="{57F29251-BDD5-442D-BC2A-7F487BF01034}" destId="{D8904449-064B-40C3-B44D-CA5B5883A508}" srcOrd="1" destOrd="0" parTransId="{FB48A81D-0990-4DEE-8BCF-4EEE453AB920}" sibTransId="{3C1E785A-D13E-4F91-8678-D546B17A1402}"/>
    <dgm:cxn modelId="{7DF169AD-ED06-443E-BA93-5B99DFEC25AB}" srcId="{0689328F-B80C-4CF7-AFA0-72F5B0AE1EF3}" destId="{C4BA361B-8FE9-4A98-8E1A-C79217B295BF}" srcOrd="0" destOrd="0" parTransId="{9B224CB7-CD8C-4027-A787-E6820D92704E}" sibTransId="{CED400D2-4578-4B87-86B0-1EF761136489}"/>
    <dgm:cxn modelId="{317F9389-693E-4761-AA44-0940609EBBD6}" srcId="{320F4EA0-1867-4D1F-A041-9F09D6979A1E}" destId="{57F29251-BDD5-442D-BC2A-7F487BF01034}" srcOrd="2" destOrd="0" parTransId="{90C3D193-1011-4CCF-A2C7-4609B23D6981}" sibTransId="{B2036E5B-1423-42DD-BF21-81EC881EB075}"/>
    <dgm:cxn modelId="{DE93D5C7-EF9F-49FC-B94B-59878601FAF9}" type="presOf" srcId="{57F29251-BDD5-442D-BC2A-7F487BF01034}" destId="{13F9D581-4A40-4DF1-8404-9D60024EE95E}" srcOrd="0" destOrd="0" presId="urn:microsoft.com/office/officeart/2018/2/layout/IconLabelDescriptionList"/>
    <dgm:cxn modelId="{759BECED-35B2-41E5-84CE-650B12B906B4}" srcId="{57F29251-BDD5-442D-BC2A-7F487BF01034}" destId="{23203CCB-DE1F-4992-BDE0-F128A5E4D36D}" srcOrd="0" destOrd="0" parTransId="{CCA8CCB1-2C4A-4A67-A60C-30A673EA4E44}" sibTransId="{977F23D4-93B2-4ED3-B83D-D7C06BA4013D}"/>
    <dgm:cxn modelId="{02810750-FA5B-4D75-99E5-68B72E7C2CA6}" type="presOf" srcId="{39065575-F779-4A0B-9D24-2F17E93247D4}" destId="{4D616B5F-0A8F-42B3-8801-723E2A73F87C}" srcOrd="0" destOrd="0" presId="urn:microsoft.com/office/officeart/2018/2/layout/IconLabelDescriptionList"/>
    <dgm:cxn modelId="{61B4E80A-F6EA-4868-9DB2-46E958BD3932}" srcId="{B1C447F5-136B-4315-8F9C-1BD3B962213D}" destId="{4506D090-0D25-42CD-9276-92EA85F18D74}" srcOrd="0" destOrd="0" parTransId="{81AF80FA-42D6-4CE5-BF82-F13953B3C7C6}" sibTransId="{11EE8F70-B239-4F09-832C-49A8BA69BF86}"/>
    <dgm:cxn modelId="{66DB3EF1-EA0E-41BB-B96B-54DB8F07527B}" type="presOf" srcId="{5D0A3504-F8FD-4B1C-8668-7C6C5A129F91}" destId="{30775AF2-0D2D-4733-83B9-E256CC66447B}" srcOrd="0" destOrd="0" presId="urn:microsoft.com/office/officeart/2018/2/layout/IconLabelDescriptionList"/>
    <dgm:cxn modelId="{7DB7D95E-1E6D-45AD-A89B-C87E0581CFE0}" srcId="{39065575-F779-4A0B-9D24-2F17E93247D4}" destId="{153E30D8-31EE-49C6-A0C8-AA6E27381FC2}" srcOrd="2" destOrd="0" parTransId="{E7FDC81A-A3C0-4BB6-9C9B-480CFC83EF50}" sibTransId="{D0FDD562-20AF-4377-8605-560D9C3D78C9}"/>
    <dgm:cxn modelId="{F8373C64-6D12-41EB-8649-2099692BE578}" srcId="{39065575-F779-4A0B-9D24-2F17E93247D4}" destId="{744E6469-2DE2-466B-A678-5FBDB8788662}" srcOrd="1" destOrd="0" parTransId="{D5666404-5531-4BC2-9CFC-98F6544DE791}" sibTransId="{F4E2EB72-386E-4282-965A-81C97294D9C4}"/>
    <dgm:cxn modelId="{7ED1F451-1ACB-4710-A6D6-0F89AA8E7FE9}" type="presOf" srcId="{D8904449-064B-40C3-B44D-CA5B5883A508}" destId="{7F4CEBCE-8C34-4147-9AED-33E0846D9D32}" srcOrd="0" destOrd="1" presId="urn:microsoft.com/office/officeart/2018/2/layout/IconLabelDescriptionList"/>
    <dgm:cxn modelId="{AF4BD953-7255-4C6F-9A00-99F92A35F25A}" type="presOf" srcId="{B1C447F5-136B-4315-8F9C-1BD3B962213D}" destId="{E2444197-F14F-4612-9841-EFBB22C118BD}" srcOrd="0" destOrd="0" presId="urn:microsoft.com/office/officeart/2018/2/layout/IconLabelDescriptionList"/>
    <dgm:cxn modelId="{6A1CC076-795B-47E0-B32B-D451BFB15B1E}" srcId="{39065575-F779-4A0B-9D24-2F17E93247D4}" destId="{5D0A3504-F8FD-4B1C-8668-7C6C5A129F91}" srcOrd="0" destOrd="0" parTransId="{8BBB888D-53E6-44A3-A6FE-0F68381B8585}" sibTransId="{54CAC3E9-9CF5-483C-8121-8996A69D6D14}"/>
    <dgm:cxn modelId="{55BE9741-7A85-48F3-8EE9-C88434119E1C}" type="presOf" srcId="{153E30D8-31EE-49C6-A0C8-AA6E27381FC2}" destId="{30775AF2-0D2D-4733-83B9-E256CC66447B}" srcOrd="0" destOrd="2" presId="urn:microsoft.com/office/officeart/2018/2/layout/IconLabelDescriptionList"/>
    <dgm:cxn modelId="{FAEE9DB5-CEC2-4981-8009-0A10D542AD81}" type="presOf" srcId="{320F4EA0-1867-4D1F-A041-9F09D6979A1E}" destId="{2AAEEBE9-D0B0-4F86-9ADB-E12D87081524}" srcOrd="0" destOrd="0" presId="urn:microsoft.com/office/officeart/2018/2/layout/IconLabelDescriptionList"/>
    <dgm:cxn modelId="{FDBD650A-8991-45F6-B30E-5BB691D23A8E}" type="presOf" srcId="{23203CCB-DE1F-4992-BDE0-F128A5E4D36D}" destId="{7F4CEBCE-8C34-4147-9AED-33E0846D9D32}" srcOrd="0" destOrd="0" presId="urn:microsoft.com/office/officeart/2018/2/layout/IconLabelDescriptionList"/>
    <dgm:cxn modelId="{253B6C3C-0417-49F4-85AF-40CA68962BAF}" type="presParOf" srcId="{2AAEEBE9-D0B0-4F86-9ADB-E12D87081524}" destId="{6B8C51DC-C445-4822-AD61-444570FBD4DF}" srcOrd="0" destOrd="0" presId="urn:microsoft.com/office/officeart/2018/2/layout/IconLabelDescriptionList"/>
    <dgm:cxn modelId="{B124D293-5849-4EE9-B69B-70EA3DC3F3D5}" type="presParOf" srcId="{6B8C51DC-C445-4822-AD61-444570FBD4DF}" destId="{8C512388-A650-461A-A327-7F797DAFF1A5}" srcOrd="0" destOrd="0" presId="urn:microsoft.com/office/officeart/2018/2/layout/IconLabelDescriptionList"/>
    <dgm:cxn modelId="{446524A2-6DC6-462E-A838-C468F332AB0F}" type="presParOf" srcId="{6B8C51DC-C445-4822-AD61-444570FBD4DF}" destId="{9088EA16-D82C-498F-BFB2-572E4A2D9E07}" srcOrd="1" destOrd="0" presId="urn:microsoft.com/office/officeart/2018/2/layout/IconLabelDescriptionList"/>
    <dgm:cxn modelId="{E207459E-2C88-4A79-92C1-C8C924CF106A}" type="presParOf" srcId="{6B8C51DC-C445-4822-AD61-444570FBD4DF}" destId="{4D616B5F-0A8F-42B3-8801-723E2A73F87C}" srcOrd="2" destOrd="0" presId="urn:microsoft.com/office/officeart/2018/2/layout/IconLabelDescriptionList"/>
    <dgm:cxn modelId="{C43E4689-7E6D-490D-B15A-4BB924C83C30}" type="presParOf" srcId="{6B8C51DC-C445-4822-AD61-444570FBD4DF}" destId="{4F37ECB8-3CAB-449A-854D-31DD3D239BB7}" srcOrd="3" destOrd="0" presId="urn:microsoft.com/office/officeart/2018/2/layout/IconLabelDescriptionList"/>
    <dgm:cxn modelId="{87FE1F48-D486-463F-8FD3-4B3A6C263543}" type="presParOf" srcId="{6B8C51DC-C445-4822-AD61-444570FBD4DF}" destId="{30775AF2-0D2D-4733-83B9-E256CC66447B}" srcOrd="4" destOrd="0" presId="urn:microsoft.com/office/officeart/2018/2/layout/IconLabelDescriptionList"/>
    <dgm:cxn modelId="{5B3B8E00-4391-44F4-82EE-D1C8680D36AA}" type="presParOf" srcId="{2AAEEBE9-D0B0-4F86-9ADB-E12D87081524}" destId="{C3697E50-1A1F-49A3-ADEC-E2D8E44D43CE}" srcOrd="1" destOrd="0" presId="urn:microsoft.com/office/officeart/2018/2/layout/IconLabelDescriptionList"/>
    <dgm:cxn modelId="{D05FE0AA-A6C3-4488-A082-919455B2ACEA}" type="presParOf" srcId="{2AAEEBE9-D0B0-4F86-9ADB-E12D87081524}" destId="{9222B408-9414-43D8-8411-0FC534BEBF8D}" srcOrd="2" destOrd="0" presId="urn:microsoft.com/office/officeart/2018/2/layout/IconLabelDescriptionList"/>
    <dgm:cxn modelId="{A4FEDD6F-C8AD-4A09-A6E8-EDB292DCC253}" type="presParOf" srcId="{9222B408-9414-43D8-8411-0FC534BEBF8D}" destId="{3FB5A36D-0FB2-49F8-8C51-0D7C5F90B27C}" srcOrd="0" destOrd="0" presId="urn:microsoft.com/office/officeart/2018/2/layout/IconLabelDescriptionList"/>
    <dgm:cxn modelId="{EB0A7B9D-47EB-418B-A945-2E515558C611}" type="presParOf" srcId="{9222B408-9414-43D8-8411-0FC534BEBF8D}" destId="{D07DA068-C70F-48D1-AE77-4060D254F675}" srcOrd="1" destOrd="0" presId="urn:microsoft.com/office/officeart/2018/2/layout/IconLabelDescriptionList"/>
    <dgm:cxn modelId="{C7C06A55-1998-487A-B8E2-EDB57CB7BFD6}" type="presParOf" srcId="{9222B408-9414-43D8-8411-0FC534BEBF8D}" destId="{FF884D7F-F34A-4F35-A0A9-A2FE438F4156}" srcOrd="2" destOrd="0" presId="urn:microsoft.com/office/officeart/2018/2/layout/IconLabelDescriptionList"/>
    <dgm:cxn modelId="{F4E398DC-34FF-4C9E-A7A8-26A2705E6A9B}" type="presParOf" srcId="{9222B408-9414-43D8-8411-0FC534BEBF8D}" destId="{2380AEE8-C678-42F4-9D4E-F201E0064E0A}" srcOrd="3" destOrd="0" presId="urn:microsoft.com/office/officeart/2018/2/layout/IconLabelDescriptionList"/>
    <dgm:cxn modelId="{201F0ECF-9C76-4BBA-A0EB-0E09039C6099}" type="presParOf" srcId="{9222B408-9414-43D8-8411-0FC534BEBF8D}" destId="{5DC2C2D7-CC8D-4DAA-8CCC-C7D4D324E752}" srcOrd="4" destOrd="0" presId="urn:microsoft.com/office/officeart/2018/2/layout/IconLabelDescriptionList"/>
    <dgm:cxn modelId="{A404F8BD-53C9-4A73-86A7-46972A3969F9}" type="presParOf" srcId="{2AAEEBE9-D0B0-4F86-9ADB-E12D87081524}" destId="{53D76CD5-2BED-43C2-A94A-4BD1B35EA6D5}" srcOrd="3" destOrd="0" presId="urn:microsoft.com/office/officeart/2018/2/layout/IconLabelDescriptionList"/>
    <dgm:cxn modelId="{E8974F10-4A2E-494D-AD56-7717E0C875D0}" type="presParOf" srcId="{2AAEEBE9-D0B0-4F86-9ADB-E12D87081524}" destId="{B12021B6-441F-4D82-B46D-9F05D1F74F1D}" srcOrd="4" destOrd="0" presId="urn:microsoft.com/office/officeart/2018/2/layout/IconLabelDescriptionList"/>
    <dgm:cxn modelId="{7FECF046-300A-4AF1-B11C-BE36184BB606}" type="presParOf" srcId="{B12021B6-441F-4D82-B46D-9F05D1F74F1D}" destId="{891E1A44-A7E8-495F-BED7-8C01270306BF}" srcOrd="0" destOrd="0" presId="urn:microsoft.com/office/officeart/2018/2/layout/IconLabelDescriptionList"/>
    <dgm:cxn modelId="{33C08161-FDB6-4249-BD9C-6A4816B419C1}" type="presParOf" srcId="{B12021B6-441F-4D82-B46D-9F05D1F74F1D}" destId="{22778C23-EFEE-4DD0-9FFF-37C9258568C0}" srcOrd="1" destOrd="0" presId="urn:microsoft.com/office/officeart/2018/2/layout/IconLabelDescriptionList"/>
    <dgm:cxn modelId="{719F6A7C-95A5-4127-9666-2A1F57985BAC}" type="presParOf" srcId="{B12021B6-441F-4D82-B46D-9F05D1F74F1D}" destId="{13F9D581-4A40-4DF1-8404-9D60024EE95E}" srcOrd="2" destOrd="0" presId="urn:microsoft.com/office/officeart/2018/2/layout/IconLabelDescriptionList"/>
    <dgm:cxn modelId="{6D239F72-3EE7-41BD-9F11-AD3050059B88}" type="presParOf" srcId="{B12021B6-441F-4D82-B46D-9F05D1F74F1D}" destId="{637E6902-9D5C-40F7-B23A-4F39982D2E13}" srcOrd="3" destOrd="0" presId="urn:microsoft.com/office/officeart/2018/2/layout/IconLabelDescriptionList"/>
    <dgm:cxn modelId="{BC9318B1-5CE7-462A-931B-6DA0F44E3D93}" type="presParOf" srcId="{B12021B6-441F-4D82-B46D-9F05D1F74F1D}" destId="{7F4CEBCE-8C34-4147-9AED-33E0846D9D32}" srcOrd="4" destOrd="0" presId="urn:microsoft.com/office/officeart/2018/2/layout/IconLabelDescriptionList"/>
    <dgm:cxn modelId="{3401E57A-580A-4039-8871-8A05A36297A6}" type="presParOf" srcId="{2AAEEBE9-D0B0-4F86-9ADB-E12D87081524}" destId="{B98C5E62-C788-45DE-AE82-68480FBE918A}" srcOrd="5" destOrd="0" presId="urn:microsoft.com/office/officeart/2018/2/layout/IconLabelDescriptionList"/>
    <dgm:cxn modelId="{3C84680D-30FF-4031-AA6A-48B2222B8E84}" type="presParOf" srcId="{2AAEEBE9-D0B0-4F86-9ADB-E12D87081524}" destId="{04E86FEC-EB19-4F13-989D-E561A0504EAC}" srcOrd="6" destOrd="0" presId="urn:microsoft.com/office/officeart/2018/2/layout/IconLabelDescriptionList"/>
    <dgm:cxn modelId="{F849229B-22A3-4A09-BD28-584276A035FA}" type="presParOf" srcId="{04E86FEC-EB19-4F13-989D-E561A0504EAC}" destId="{816CF2CC-841E-450A-A04B-1FADC5B6DD0F}" srcOrd="0" destOrd="0" presId="urn:microsoft.com/office/officeart/2018/2/layout/IconLabelDescriptionList"/>
    <dgm:cxn modelId="{28C31762-F28B-400B-B99A-72D0BD95AB8F}" type="presParOf" srcId="{04E86FEC-EB19-4F13-989D-E561A0504EAC}" destId="{209A0134-4632-4F2B-BBF9-664BA08FA236}" srcOrd="1" destOrd="0" presId="urn:microsoft.com/office/officeart/2018/2/layout/IconLabelDescriptionList"/>
    <dgm:cxn modelId="{BFE4B2C1-82B3-41A2-BCF4-EC70E5C4ED0F}" type="presParOf" srcId="{04E86FEC-EB19-4F13-989D-E561A0504EAC}" destId="{E2444197-F14F-4612-9841-EFBB22C118BD}" srcOrd="2" destOrd="0" presId="urn:microsoft.com/office/officeart/2018/2/layout/IconLabelDescriptionList"/>
    <dgm:cxn modelId="{3ED24E4D-7619-4A59-BD22-6A61F6C61054}" type="presParOf" srcId="{04E86FEC-EB19-4F13-989D-E561A0504EAC}" destId="{17B829A7-DBEE-420F-8A8B-B415CAF21E30}" srcOrd="3" destOrd="0" presId="urn:microsoft.com/office/officeart/2018/2/layout/IconLabelDescriptionList"/>
    <dgm:cxn modelId="{726E02CD-901A-4974-A72C-3B04BAC5527F}" type="presParOf" srcId="{04E86FEC-EB19-4F13-989D-E561A0504EAC}" destId="{E589C857-183A-4841-9906-9FEC45885445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8378C8-2B46-4364-BF6D-F1695FF7560A}" type="doc">
      <dgm:prSet loTypeId="urn:microsoft.com/office/officeart/2018/5/layout/CenteredIconLabelDescription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9CCDAA0-9379-4BA4-AB83-C377C1F829DC}">
      <dgm:prSet/>
      <dgm:spPr/>
      <dgm:t>
        <a:bodyPr/>
        <a:lstStyle/>
        <a:p>
          <a:pPr>
            <a:defRPr b="1"/>
          </a:pPr>
          <a:r>
            <a:rPr lang="cs-CZ"/>
            <a:t>1.ČÁST: Rozlišování osově a středově souměrných objektů</a:t>
          </a:r>
          <a:endParaRPr lang="en-US"/>
        </a:p>
      </dgm:t>
    </dgm:pt>
    <dgm:pt modelId="{6AF08265-1B75-4E6B-81DA-A023C9EA3E0D}" type="parTrans" cxnId="{E5B2EB63-6CCD-461A-9F6D-A2374C4B437D}">
      <dgm:prSet/>
      <dgm:spPr/>
      <dgm:t>
        <a:bodyPr/>
        <a:lstStyle/>
        <a:p>
          <a:endParaRPr lang="en-US"/>
        </a:p>
      </dgm:t>
    </dgm:pt>
    <dgm:pt modelId="{1F673A0D-27A7-44B3-B215-DF17EB7316E9}" type="sibTrans" cxnId="{E5B2EB63-6CCD-461A-9F6D-A2374C4B437D}">
      <dgm:prSet/>
      <dgm:spPr/>
      <dgm:t>
        <a:bodyPr/>
        <a:lstStyle/>
        <a:p>
          <a:endParaRPr lang="en-US"/>
        </a:p>
      </dgm:t>
    </dgm:pt>
    <dgm:pt modelId="{44F162D4-D694-4E51-8675-BB9E8CC251C1}">
      <dgm:prSet/>
      <dgm:spPr/>
      <dgm:t>
        <a:bodyPr/>
        <a:lstStyle/>
        <a:p>
          <a:r>
            <a:rPr lang="cs-CZ"/>
            <a:t>Najdi ve svém okolí alespoň jeden objekt souměrný pouze středově a alespoň jeden objekt souměrný zároveň osově i středově.</a:t>
          </a:r>
          <a:endParaRPr lang="en-US"/>
        </a:p>
      </dgm:t>
    </dgm:pt>
    <dgm:pt modelId="{1640726E-AD0B-429F-B8B1-81A043F19594}" type="parTrans" cxnId="{65C3C3F4-930B-4967-A93C-10C1993810E7}">
      <dgm:prSet/>
      <dgm:spPr/>
      <dgm:t>
        <a:bodyPr/>
        <a:lstStyle/>
        <a:p>
          <a:endParaRPr lang="en-US"/>
        </a:p>
      </dgm:t>
    </dgm:pt>
    <dgm:pt modelId="{E9C5F0DE-D1CD-444B-BF4A-D0303E54DAC6}" type="sibTrans" cxnId="{65C3C3F4-930B-4967-A93C-10C1993810E7}">
      <dgm:prSet/>
      <dgm:spPr/>
      <dgm:t>
        <a:bodyPr/>
        <a:lstStyle/>
        <a:p>
          <a:endParaRPr lang="en-US"/>
        </a:p>
      </dgm:t>
    </dgm:pt>
    <dgm:pt modelId="{5F085116-5537-4BB1-8152-F00DB230C3A3}">
      <dgm:prSet/>
      <dgm:spPr/>
      <dgm:t>
        <a:bodyPr/>
        <a:lstStyle/>
        <a:p>
          <a:r>
            <a:rPr lang="cs-CZ"/>
            <a:t>Své objevy ulož do portfolia nejpozději do večera před online hodinou, abychom je mohly při hodině používat.</a:t>
          </a:r>
          <a:endParaRPr lang="en-US"/>
        </a:p>
      </dgm:t>
    </dgm:pt>
    <dgm:pt modelId="{8FBD890E-201C-49CB-BECE-472D1329668A}" type="parTrans" cxnId="{9B540F74-EA84-46C0-B203-6645C92FC3C8}">
      <dgm:prSet/>
      <dgm:spPr/>
      <dgm:t>
        <a:bodyPr/>
        <a:lstStyle/>
        <a:p>
          <a:endParaRPr lang="en-US"/>
        </a:p>
      </dgm:t>
    </dgm:pt>
    <dgm:pt modelId="{2E25DD4F-F2FE-4037-AB7A-76596841BE4F}" type="sibTrans" cxnId="{9B540F74-EA84-46C0-B203-6645C92FC3C8}">
      <dgm:prSet/>
      <dgm:spPr/>
      <dgm:t>
        <a:bodyPr/>
        <a:lstStyle/>
        <a:p>
          <a:endParaRPr lang="en-US"/>
        </a:p>
      </dgm:t>
    </dgm:pt>
    <dgm:pt modelId="{5BB5413B-C0AA-411E-B095-F6C83EA8EC95}">
      <dgm:prSet/>
      <dgm:spPr/>
      <dgm:t>
        <a:bodyPr/>
        <a:lstStyle/>
        <a:p>
          <a:pPr>
            <a:defRPr b="1"/>
          </a:pPr>
          <a:r>
            <a:rPr lang="cs-CZ"/>
            <a:t>2. ČÁST: Cvičení z pracovního sešitu</a:t>
          </a:r>
          <a:endParaRPr lang="en-US"/>
        </a:p>
      </dgm:t>
    </dgm:pt>
    <dgm:pt modelId="{045F5B0C-77BA-426F-8B6C-35042CC20A01}" type="parTrans" cxnId="{BBE186B0-8D47-421F-804C-9ADB93D92ECE}">
      <dgm:prSet/>
      <dgm:spPr/>
      <dgm:t>
        <a:bodyPr/>
        <a:lstStyle/>
        <a:p>
          <a:endParaRPr lang="en-US"/>
        </a:p>
      </dgm:t>
    </dgm:pt>
    <dgm:pt modelId="{4FE9D673-FC0C-4A0D-9674-A9B5B4FAABBE}" type="sibTrans" cxnId="{BBE186B0-8D47-421F-804C-9ADB93D92ECE}">
      <dgm:prSet/>
      <dgm:spPr/>
      <dgm:t>
        <a:bodyPr/>
        <a:lstStyle/>
        <a:p>
          <a:endParaRPr lang="en-US"/>
        </a:p>
      </dgm:t>
    </dgm:pt>
    <dgm:pt modelId="{5C492840-94D3-4683-A6D4-B3BB0368FCDF}">
      <dgm:prSet/>
      <dgm:spPr/>
      <dgm:t>
        <a:bodyPr/>
        <a:lstStyle/>
        <a:p>
          <a:r>
            <a:rPr lang="cs-CZ"/>
            <a:t>SOUMĚRNOST DLE BODU: str. 95/ cv. 1, 2 – Urči středy souměrnosti.</a:t>
          </a:r>
          <a:endParaRPr lang="en-US"/>
        </a:p>
      </dgm:t>
    </dgm:pt>
    <dgm:pt modelId="{87662765-C3CF-4B37-A5B0-E55F37EFB1BE}" type="parTrans" cxnId="{EBB19E40-348B-4C85-8F57-E6E4754C5FE2}">
      <dgm:prSet/>
      <dgm:spPr/>
      <dgm:t>
        <a:bodyPr/>
        <a:lstStyle/>
        <a:p>
          <a:endParaRPr lang="en-US"/>
        </a:p>
      </dgm:t>
    </dgm:pt>
    <dgm:pt modelId="{1867CB11-B470-4148-9768-6D894137231E}" type="sibTrans" cxnId="{EBB19E40-348B-4C85-8F57-E6E4754C5FE2}">
      <dgm:prSet/>
      <dgm:spPr/>
      <dgm:t>
        <a:bodyPr/>
        <a:lstStyle/>
        <a:p>
          <a:endParaRPr lang="en-US"/>
        </a:p>
      </dgm:t>
    </dgm:pt>
    <dgm:pt modelId="{8B4BE727-0AF0-48F9-935F-6E5B84B8D063}">
      <dgm:prSet/>
      <dgm:spPr/>
      <dgm:t>
        <a:bodyPr/>
        <a:lstStyle/>
        <a:p>
          <a:r>
            <a:rPr lang="cs-CZ"/>
            <a:t>STŘED SOUMĚRNOSTI: str. 95/ cv. 1 – Sestroj obraz trojúhelníku ABC ve středové souměrnosti se středem S.</a:t>
          </a:r>
          <a:endParaRPr lang="en-US"/>
        </a:p>
      </dgm:t>
    </dgm:pt>
    <dgm:pt modelId="{81A5B6F9-E8D7-4D44-ADC6-EDECB8187604}" type="parTrans" cxnId="{1B64769A-DEA6-4D24-A04A-631DA0067F47}">
      <dgm:prSet/>
      <dgm:spPr/>
      <dgm:t>
        <a:bodyPr/>
        <a:lstStyle/>
        <a:p>
          <a:endParaRPr lang="en-US"/>
        </a:p>
      </dgm:t>
    </dgm:pt>
    <dgm:pt modelId="{8311DB71-1FB2-42AC-95A8-36D1F8480854}" type="sibTrans" cxnId="{1B64769A-DEA6-4D24-A04A-631DA0067F47}">
      <dgm:prSet/>
      <dgm:spPr/>
      <dgm:t>
        <a:bodyPr/>
        <a:lstStyle/>
        <a:p>
          <a:endParaRPr lang="en-US"/>
        </a:p>
      </dgm:t>
    </dgm:pt>
    <dgm:pt modelId="{835AC2A8-1447-4633-8E79-C4F7AD9D8445}" type="pres">
      <dgm:prSet presAssocID="{E98378C8-2B46-4364-BF6D-F1695FF7560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978AC882-254B-4526-9546-9FF54113341C}" type="pres">
      <dgm:prSet presAssocID="{E9CCDAA0-9379-4BA4-AB83-C377C1F829DC}" presName="compNode" presStyleCnt="0"/>
      <dgm:spPr/>
    </dgm:pt>
    <dgm:pt modelId="{3D154243-6121-409A-82E5-444A5D2CB705}" type="pres">
      <dgm:prSet presAssocID="{E9CCDAA0-9379-4BA4-AB83-C377C1F829DC}" presName="iconRect" presStyleLbl="node1" presStyleIdx="0" presStyleCnt="2" custAng="0" custScaleY="109936" custLinFactNeighborX="7167" custLinFactNeighborY="1303"/>
      <dgm:spPr>
        <a:prstGeom prst="flowChartProcess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5000" r="-5000"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ředměstí"/>
        </a:ext>
      </dgm:extLst>
    </dgm:pt>
    <dgm:pt modelId="{EE4FD85B-2EC9-4402-BF66-A5939F845E20}" type="pres">
      <dgm:prSet presAssocID="{E9CCDAA0-9379-4BA4-AB83-C377C1F829DC}" presName="iconSpace" presStyleCnt="0"/>
      <dgm:spPr/>
    </dgm:pt>
    <dgm:pt modelId="{9FC0606B-EBE8-4F5B-A0B6-ABB39C8EAC89}" type="pres">
      <dgm:prSet presAssocID="{E9CCDAA0-9379-4BA4-AB83-C377C1F829DC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34C6D633-2854-4352-875A-76CB35774C6E}" type="pres">
      <dgm:prSet presAssocID="{E9CCDAA0-9379-4BA4-AB83-C377C1F829DC}" presName="txSpace" presStyleCnt="0"/>
      <dgm:spPr/>
    </dgm:pt>
    <dgm:pt modelId="{9BF3B301-8DF3-4596-8AED-01AF46F09F45}" type="pres">
      <dgm:prSet presAssocID="{E9CCDAA0-9379-4BA4-AB83-C377C1F829DC}" presName="desTx" presStyleLbl="revTx" presStyleIdx="1" presStyleCnt="4">
        <dgm:presLayoutVars/>
      </dgm:prSet>
      <dgm:spPr/>
      <dgm:t>
        <a:bodyPr/>
        <a:lstStyle/>
        <a:p>
          <a:endParaRPr lang="cs-CZ"/>
        </a:p>
      </dgm:t>
    </dgm:pt>
    <dgm:pt modelId="{17441DB7-4765-4FFC-B98C-C959F46BDAC9}" type="pres">
      <dgm:prSet presAssocID="{1F673A0D-27A7-44B3-B215-DF17EB7316E9}" presName="sibTrans" presStyleCnt="0"/>
      <dgm:spPr/>
    </dgm:pt>
    <dgm:pt modelId="{433395A7-CD17-4C29-8776-8D47F1E0EFE2}" type="pres">
      <dgm:prSet presAssocID="{5BB5413B-C0AA-411E-B095-F6C83EA8EC95}" presName="compNode" presStyleCnt="0"/>
      <dgm:spPr/>
    </dgm:pt>
    <dgm:pt modelId="{71A7E44A-A6D2-4B28-9514-8A011F0C90DD}" type="pres">
      <dgm:prSet presAssocID="{5BB5413B-C0AA-411E-B095-F6C83EA8EC95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užka"/>
        </a:ext>
      </dgm:extLst>
    </dgm:pt>
    <dgm:pt modelId="{F1965AF5-F90D-4C79-BAEE-1C81EDC40F58}" type="pres">
      <dgm:prSet presAssocID="{5BB5413B-C0AA-411E-B095-F6C83EA8EC95}" presName="iconSpace" presStyleCnt="0"/>
      <dgm:spPr/>
    </dgm:pt>
    <dgm:pt modelId="{00BF882A-E2D9-46EE-9490-3D9008006870}" type="pres">
      <dgm:prSet presAssocID="{5BB5413B-C0AA-411E-B095-F6C83EA8EC95}" presName="parTx" presStyleLbl="revTx" presStyleIdx="2" presStyleCnt="4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1B98D61B-BF77-4342-AC75-2AF6E0A0E120}" type="pres">
      <dgm:prSet presAssocID="{5BB5413B-C0AA-411E-B095-F6C83EA8EC95}" presName="txSpace" presStyleCnt="0"/>
      <dgm:spPr/>
    </dgm:pt>
    <dgm:pt modelId="{C5DB2A23-94BB-4966-964C-8FAA32A2DED7}" type="pres">
      <dgm:prSet presAssocID="{5BB5413B-C0AA-411E-B095-F6C83EA8EC95}" presName="desTx" presStyleLbl="revTx" presStyleIdx="3" presStyleCnt="4">
        <dgm:presLayoutVars/>
      </dgm:prSet>
      <dgm:spPr/>
      <dgm:t>
        <a:bodyPr/>
        <a:lstStyle/>
        <a:p>
          <a:endParaRPr lang="cs-CZ"/>
        </a:p>
      </dgm:t>
    </dgm:pt>
  </dgm:ptLst>
  <dgm:cxnLst>
    <dgm:cxn modelId="{BBE186B0-8D47-421F-804C-9ADB93D92ECE}" srcId="{E98378C8-2B46-4364-BF6D-F1695FF7560A}" destId="{5BB5413B-C0AA-411E-B095-F6C83EA8EC95}" srcOrd="1" destOrd="0" parTransId="{045F5B0C-77BA-426F-8B6C-35042CC20A01}" sibTransId="{4FE9D673-FC0C-4A0D-9674-A9B5B4FAABBE}"/>
    <dgm:cxn modelId="{D570F2C4-E91E-45AC-9301-A0B83B54ABCB}" type="presOf" srcId="{8B4BE727-0AF0-48F9-935F-6E5B84B8D063}" destId="{C5DB2A23-94BB-4966-964C-8FAA32A2DED7}" srcOrd="0" destOrd="1" presId="urn:microsoft.com/office/officeart/2018/5/layout/CenteredIconLabelDescriptionList"/>
    <dgm:cxn modelId="{167F1008-23E9-4685-85A3-62D5B6023C98}" type="presOf" srcId="{5BB5413B-C0AA-411E-B095-F6C83EA8EC95}" destId="{00BF882A-E2D9-46EE-9490-3D9008006870}" srcOrd="0" destOrd="0" presId="urn:microsoft.com/office/officeart/2018/5/layout/CenteredIconLabelDescriptionList"/>
    <dgm:cxn modelId="{E5B2EB63-6CCD-461A-9F6D-A2374C4B437D}" srcId="{E98378C8-2B46-4364-BF6D-F1695FF7560A}" destId="{E9CCDAA0-9379-4BA4-AB83-C377C1F829DC}" srcOrd="0" destOrd="0" parTransId="{6AF08265-1B75-4E6B-81DA-A023C9EA3E0D}" sibTransId="{1F673A0D-27A7-44B3-B215-DF17EB7316E9}"/>
    <dgm:cxn modelId="{1B64769A-DEA6-4D24-A04A-631DA0067F47}" srcId="{5BB5413B-C0AA-411E-B095-F6C83EA8EC95}" destId="{8B4BE727-0AF0-48F9-935F-6E5B84B8D063}" srcOrd="1" destOrd="0" parTransId="{81A5B6F9-E8D7-4D44-ADC6-EDECB8187604}" sibTransId="{8311DB71-1FB2-42AC-95A8-36D1F8480854}"/>
    <dgm:cxn modelId="{1F140644-EDB9-4572-AEC2-21633CCD6329}" type="presOf" srcId="{E98378C8-2B46-4364-BF6D-F1695FF7560A}" destId="{835AC2A8-1447-4633-8E79-C4F7AD9D8445}" srcOrd="0" destOrd="0" presId="urn:microsoft.com/office/officeart/2018/5/layout/CenteredIconLabelDescriptionList"/>
    <dgm:cxn modelId="{EA628D15-1AB7-4AF8-9B5A-BCF5DB46A9E0}" type="presOf" srcId="{44F162D4-D694-4E51-8675-BB9E8CC251C1}" destId="{9BF3B301-8DF3-4596-8AED-01AF46F09F45}" srcOrd="0" destOrd="0" presId="urn:microsoft.com/office/officeart/2018/5/layout/CenteredIconLabelDescriptionList"/>
    <dgm:cxn modelId="{8E6B1DBF-C797-4D03-A934-FD1E0B7A744D}" type="presOf" srcId="{5F085116-5537-4BB1-8152-F00DB230C3A3}" destId="{9BF3B301-8DF3-4596-8AED-01AF46F09F45}" srcOrd="0" destOrd="1" presId="urn:microsoft.com/office/officeart/2018/5/layout/CenteredIconLabelDescriptionList"/>
    <dgm:cxn modelId="{30ACC5FC-4E3D-486E-8310-F4D69045D6B6}" type="presOf" srcId="{5C492840-94D3-4683-A6D4-B3BB0368FCDF}" destId="{C5DB2A23-94BB-4966-964C-8FAA32A2DED7}" srcOrd="0" destOrd="0" presId="urn:microsoft.com/office/officeart/2018/5/layout/CenteredIconLabelDescriptionList"/>
    <dgm:cxn modelId="{ABFEADAD-60B5-4802-8E27-BFEACD81BD4D}" type="presOf" srcId="{E9CCDAA0-9379-4BA4-AB83-C377C1F829DC}" destId="{9FC0606B-EBE8-4F5B-A0B6-ABB39C8EAC89}" srcOrd="0" destOrd="0" presId="urn:microsoft.com/office/officeart/2018/5/layout/CenteredIconLabelDescriptionList"/>
    <dgm:cxn modelId="{EBB19E40-348B-4C85-8F57-E6E4754C5FE2}" srcId="{5BB5413B-C0AA-411E-B095-F6C83EA8EC95}" destId="{5C492840-94D3-4683-A6D4-B3BB0368FCDF}" srcOrd="0" destOrd="0" parTransId="{87662765-C3CF-4B37-A5B0-E55F37EFB1BE}" sibTransId="{1867CB11-B470-4148-9768-6D894137231E}"/>
    <dgm:cxn modelId="{65C3C3F4-930B-4967-A93C-10C1993810E7}" srcId="{E9CCDAA0-9379-4BA4-AB83-C377C1F829DC}" destId="{44F162D4-D694-4E51-8675-BB9E8CC251C1}" srcOrd="0" destOrd="0" parTransId="{1640726E-AD0B-429F-B8B1-81A043F19594}" sibTransId="{E9C5F0DE-D1CD-444B-BF4A-D0303E54DAC6}"/>
    <dgm:cxn modelId="{9B540F74-EA84-46C0-B203-6645C92FC3C8}" srcId="{E9CCDAA0-9379-4BA4-AB83-C377C1F829DC}" destId="{5F085116-5537-4BB1-8152-F00DB230C3A3}" srcOrd="1" destOrd="0" parTransId="{8FBD890E-201C-49CB-BECE-472D1329668A}" sibTransId="{2E25DD4F-F2FE-4037-AB7A-76596841BE4F}"/>
    <dgm:cxn modelId="{3D2EB972-8AE7-4B4E-92F7-C8CF9E3E3870}" type="presParOf" srcId="{835AC2A8-1447-4633-8E79-C4F7AD9D8445}" destId="{978AC882-254B-4526-9546-9FF54113341C}" srcOrd="0" destOrd="0" presId="urn:microsoft.com/office/officeart/2018/5/layout/CenteredIconLabelDescriptionList"/>
    <dgm:cxn modelId="{465C7F71-175B-45E2-BD37-D1BA39490E04}" type="presParOf" srcId="{978AC882-254B-4526-9546-9FF54113341C}" destId="{3D154243-6121-409A-82E5-444A5D2CB705}" srcOrd="0" destOrd="0" presId="urn:microsoft.com/office/officeart/2018/5/layout/CenteredIconLabelDescriptionList"/>
    <dgm:cxn modelId="{9E11E887-5163-4F41-9F4C-3274FAC7060D}" type="presParOf" srcId="{978AC882-254B-4526-9546-9FF54113341C}" destId="{EE4FD85B-2EC9-4402-BF66-A5939F845E20}" srcOrd="1" destOrd="0" presId="urn:microsoft.com/office/officeart/2018/5/layout/CenteredIconLabelDescriptionList"/>
    <dgm:cxn modelId="{1758879E-1BF7-43BE-B18D-4E517ABA6D58}" type="presParOf" srcId="{978AC882-254B-4526-9546-9FF54113341C}" destId="{9FC0606B-EBE8-4F5B-A0B6-ABB39C8EAC89}" srcOrd="2" destOrd="0" presId="urn:microsoft.com/office/officeart/2018/5/layout/CenteredIconLabelDescriptionList"/>
    <dgm:cxn modelId="{59C07D15-F8DE-43BC-982E-FB60482DC23E}" type="presParOf" srcId="{978AC882-254B-4526-9546-9FF54113341C}" destId="{34C6D633-2854-4352-875A-76CB35774C6E}" srcOrd="3" destOrd="0" presId="urn:microsoft.com/office/officeart/2018/5/layout/CenteredIconLabelDescriptionList"/>
    <dgm:cxn modelId="{CCD7CF8A-7207-4C9F-BB76-BCFAAEDFD203}" type="presParOf" srcId="{978AC882-254B-4526-9546-9FF54113341C}" destId="{9BF3B301-8DF3-4596-8AED-01AF46F09F45}" srcOrd="4" destOrd="0" presId="urn:microsoft.com/office/officeart/2018/5/layout/CenteredIconLabelDescriptionList"/>
    <dgm:cxn modelId="{13668661-6075-44F2-96DA-80818417EDA5}" type="presParOf" srcId="{835AC2A8-1447-4633-8E79-C4F7AD9D8445}" destId="{17441DB7-4765-4FFC-B98C-C959F46BDAC9}" srcOrd="1" destOrd="0" presId="urn:microsoft.com/office/officeart/2018/5/layout/CenteredIconLabelDescriptionList"/>
    <dgm:cxn modelId="{896D3694-665B-4CC2-8D51-C45D3CA877C5}" type="presParOf" srcId="{835AC2A8-1447-4633-8E79-C4F7AD9D8445}" destId="{433395A7-CD17-4C29-8776-8D47F1E0EFE2}" srcOrd="2" destOrd="0" presId="urn:microsoft.com/office/officeart/2018/5/layout/CenteredIconLabelDescriptionList"/>
    <dgm:cxn modelId="{13A2577A-9630-4210-AA06-B2F4F722E8C6}" type="presParOf" srcId="{433395A7-CD17-4C29-8776-8D47F1E0EFE2}" destId="{71A7E44A-A6D2-4B28-9514-8A011F0C90DD}" srcOrd="0" destOrd="0" presId="urn:microsoft.com/office/officeart/2018/5/layout/CenteredIconLabelDescriptionList"/>
    <dgm:cxn modelId="{F6F6B85B-D07F-4649-90A5-0A88291FD103}" type="presParOf" srcId="{433395A7-CD17-4C29-8776-8D47F1E0EFE2}" destId="{F1965AF5-F90D-4C79-BAEE-1C81EDC40F58}" srcOrd="1" destOrd="0" presId="urn:microsoft.com/office/officeart/2018/5/layout/CenteredIconLabelDescriptionList"/>
    <dgm:cxn modelId="{A3150AB7-1725-441C-8155-0CA7560FDC0B}" type="presParOf" srcId="{433395A7-CD17-4C29-8776-8D47F1E0EFE2}" destId="{00BF882A-E2D9-46EE-9490-3D9008006870}" srcOrd="2" destOrd="0" presId="urn:microsoft.com/office/officeart/2018/5/layout/CenteredIconLabelDescriptionList"/>
    <dgm:cxn modelId="{48248CE4-8950-4D10-8EF8-9D3F3F713508}" type="presParOf" srcId="{433395A7-CD17-4C29-8776-8D47F1E0EFE2}" destId="{1B98D61B-BF77-4342-AC75-2AF6E0A0E120}" srcOrd="3" destOrd="0" presId="urn:microsoft.com/office/officeart/2018/5/layout/CenteredIconLabelDescriptionList"/>
    <dgm:cxn modelId="{BDBB45D1-CC7A-4962-8DF8-DEAD2530D4DF}" type="presParOf" srcId="{433395A7-CD17-4C29-8776-8D47F1E0EFE2}" destId="{C5DB2A23-94BB-4966-964C-8FAA32A2DED7}" srcOrd="4" destOrd="0" presId="urn:microsoft.com/office/officeart/2018/5/layout/Centered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CB2E57-73EB-4905-9422-E4ECA435C8F5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F065448-9331-45EE-8F59-54CD69DD9B4D}">
      <dgm:prSet/>
      <dgm:spPr/>
      <dgm:t>
        <a:bodyPr/>
        <a:lstStyle/>
        <a:p>
          <a:r>
            <a:rPr lang="cs-CZ"/>
            <a:t>Pokud jsem na online hodině </a:t>
          </a:r>
          <a:r>
            <a:rPr lang="cs-CZ" b="1"/>
            <a:t>byl/a</a:t>
          </a:r>
          <a:r>
            <a:rPr lang="cs-CZ"/>
            <a:t>?</a:t>
          </a:r>
          <a:endParaRPr lang="en-US"/>
        </a:p>
      </dgm:t>
    </dgm:pt>
    <dgm:pt modelId="{07E6509C-85E4-4122-999D-E865BCEA8E32}" type="parTrans" cxnId="{BE0BDB8E-D7C1-4491-8F59-8663A69A78B2}">
      <dgm:prSet/>
      <dgm:spPr/>
      <dgm:t>
        <a:bodyPr/>
        <a:lstStyle/>
        <a:p>
          <a:endParaRPr lang="en-US"/>
        </a:p>
      </dgm:t>
    </dgm:pt>
    <dgm:pt modelId="{51BE1F44-C0D9-4657-9613-E75A4D6ADFF8}" type="sibTrans" cxnId="{BE0BDB8E-D7C1-4491-8F59-8663A69A78B2}">
      <dgm:prSet/>
      <dgm:spPr/>
      <dgm:t>
        <a:bodyPr/>
        <a:lstStyle/>
        <a:p>
          <a:endParaRPr lang="en-US"/>
        </a:p>
      </dgm:t>
    </dgm:pt>
    <dgm:pt modelId="{8F0F3599-A746-4C30-AFE0-45D7581DE838}">
      <dgm:prSet/>
      <dgm:spPr/>
      <dgm:t>
        <a:bodyPr/>
        <a:lstStyle/>
        <a:p>
          <a:r>
            <a:rPr lang="cs-CZ"/>
            <a:t>Odevzdávám do portfolia do podsložky 10. týden </a:t>
          </a:r>
          <a:r>
            <a:rPr lang="cs-CZ" b="1"/>
            <a:t>můj zápis z hodiny</a:t>
          </a:r>
          <a:r>
            <a:rPr lang="cs-CZ"/>
            <a:t>.</a:t>
          </a:r>
          <a:endParaRPr lang="en-US"/>
        </a:p>
      </dgm:t>
    </dgm:pt>
    <dgm:pt modelId="{F8546622-DF34-47A7-B678-EC8AAF4C2175}" type="parTrans" cxnId="{26644376-7CAC-49A6-B234-2C5DF07CAB44}">
      <dgm:prSet/>
      <dgm:spPr/>
      <dgm:t>
        <a:bodyPr/>
        <a:lstStyle/>
        <a:p>
          <a:endParaRPr lang="en-US"/>
        </a:p>
      </dgm:t>
    </dgm:pt>
    <dgm:pt modelId="{C1848455-1B8B-4A02-A890-0CEA180704FB}" type="sibTrans" cxnId="{26644376-7CAC-49A6-B234-2C5DF07CAB44}">
      <dgm:prSet/>
      <dgm:spPr/>
      <dgm:t>
        <a:bodyPr/>
        <a:lstStyle/>
        <a:p>
          <a:endParaRPr lang="en-US"/>
        </a:p>
      </dgm:t>
    </dgm:pt>
    <dgm:pt modelId="{1CF1A16F-4A5E-4478-8DCE-1F81D8D2375F}">
      <dgm:prSet/>
      <dgm:spPr/>
      <dgm:t>
        <a:bodyPr/>
        <a:lstStyle/>
        <a:p>
          <a:r>
            <a:rPr lang="cs-CZ"/>
            <a:t>Pokud jsem na online hodině </a:t>
          </a:r>
          <a:r>
            <a:rPr lang="cs-CZ" b="1"/>
            <a:t>nebyl/a</a:t>
          </a:r>
          <a:r>
            <a:rPr lang="cs-CZ"/>
            <a:t>?</a:t>
          </a:r>
          <a:endParaRPr lang="en-US"/>
        </a:p>
      </dgm:t>
    </dgm:pt>
    <dgm:pt modelId="{9B370E8B-B8B2-4CB3-AF52-9A41C3377CA8}" type="parTrans" cxnId="{1086A5B0-E312-4EE6-B7B0-014E83C41F85}">
      <dgm:prSet/>
      <dgm:spPr/>
      <dgm:t>
        <a:bodyPr/>
        <a:lstStyle/>
        <a:p>
          <a:endParaRPr lang="en-US"/>
        </a:p>
      </dgm:t>
    </dgm:pt>
    <dgm:pt modelId="{D93F1C7C-E340-492E-9E34-1E3D72663A35}" type="sibTrans" cxnId="{1086A5B0-E312-4EE6-B7B0-014E83C41F85}">
      <dgm:prSet/>
      <dgm:spPr/>
      <dgm:t>
        <a:bodyPr/>
        <a:lstStyle/>
        <a:p>
          <a:endParaRPr lang="en-US"/>
        </a:p>
      </dgm:t>
    </dgm:pt>
    <dgm:pt modelId="{764B0D43-29D4-4B7E-8C36-1E7CDBE65FFE}">
      <dgm:prSet/>
      <dgm:spPr/>
      <dgm:t>
        <a:bodyPr/>
        <a:lstStyle/>
        <a:p>
          <a:r>
            <a:rPr lang="cs-CZ"/>
            <a:t>Odevzdávám do portfolia do podsložky 10. týden </a:t>
          </a:r>
          <a:r>
            <a:rPr lang="cs-CZ" b="1"/>
            <a:t>moji kompletní přípravu na hodinu i můj zápis z hodiny</a:t>
          </a:r>
          <a:r>
            <a:rPr lang="cs-CZ"/>
            <a:t>, kterou si pouštím ze záznamu.</a:t>
          </a:r>
          <a:endParaRPr lang="en-US"/>
        </a:p>
      </dgm:t>
    </dgm:pt>
    <dgm:pt modelId="{F088B91C-89A7-46B3-AFC4-C7A3A0514DEA}" type="parTrans" cxnId="{72617B28-2E19-44EA-ADB7-5703C29436B7}">
      <dgm:prSet/>
      <dgm:spPr/>
      <dgm:t>
        <a:bodyPr/>
        <a:lstStyle/>
        <a:p>
          <a:endParaRPr lang="en-US"/>
        </a:p>
      </dgm:t>
    </dgm:pt>
    <dgm:pt modelId="{436CBA68-9A67-4902-BAFB-3E403144C759}" type="sibTrans" cxnId="{72617B28-2E19-44EA-ADB7-5703C29436B7}">
      <dgm:prSet/>
      <dgm:spPr/>
      <dgm:t>
        <a:bodyPr/>
        <a:lstStyle/>
        <a:p>
          <a:endParaRPr lang="en-US"/>
        </a:p>
      </dgm:t>
    </dgm:pt>
    <dgm:pt modelId="{957BDDAA-374F-4634-A60F-C751CE17D195}">
      <dgm:prSet/>
      <dgm:spPr/>
      <dgm:t>
        <a:bodyPr/>
        <a:lstStyle/>
        <a:p>
          <a:r>
            <a:rPr lang="cs-CZ"/>
            <a:t>Po splnění všech úkolů si </a:t>
          </a:r>
          <a:r>
            <a:rPr lang="cs-CZ" b="1"/>
            <a:t>vyplním v sebereflexi </a:t>
          </a:r>
          <a:r>
            <a:rPr lang="cs-CZ"/>
            <a:t>otázky k tomuto týdnu.</a:t>
          </a:r>
          <a:endParaRPr lang="en-US"/>
        </a:p>
      </dgm:t>
    </dgm:pt>
    <dgm:pt modelId="{7971FCB9-4A56-4921-B4C8-2E89625267E8}" type="parTrans" cxnId="{7790A608-EFD6-4FDD-8ADE-6BD784DF6214}">
      <dgm:prSet/>
      <dgm:spPr/>
      <dgm:t>
        <a:bodyPr/>
        <a:lstStyle/>
        <a:p>
          <a:endParaRPr lang="en-US"/>
        </a:p>
      </dgm:t>
    </dgm:pt>
    <dgm:pt modelId="{E88799C5-FF0F-4CA0-A84C-E8E4D618D56B}" type="sibTrans" cxnId="{7790A608-EFD6-4FDD-8ADE-6BD784DF6214}">
      <dgm:prSet/>
      <dgm:spPr/>
      <dgm:t>
        <a:bodyPr/>
        <a:lstStyle/>
        <a:p>
          <a:endParaRPr lang="en-US"/>
        </a:p>
      </dgm:t>
    </dgm:pt>
    <dgm:pt modelId="{4163C8BF-81D2-43D3-A706-8327BF6DF57F}">
      <dgm:prSet/>
      <dgm:spPr/>
      <dgm:t>
        <a:bodyPr/>
        <a:lstStyle/>
        <a:p>
          <a:r>
            <a:rPr lang="cs-CZ"/>
            <a:t>Podívám se na hodnocení učitelek z minulých týdnů. Pokud potřebuji s něčím poradit, napíši přímo učitelce Anežce nebo Ivaně. </a:t>
          </a:r>
          <a:endParaRPr lang="en-US"/>
        </a:p>
      </dgm:t>
    </dgm:pt>
    <dgm:pt modelId="{72E41992-1234-4D96-B2B1-1B281DA28E1C}" type="parTrans" cxnId="{C69E4679-18B6-4031-9C51-4FB349747DEE}">
      <dgm:prSet/>
      <dgm:spPr/>
      <dgm:t>
        <a:bodyPr/>
        <a:lstStyle/>
        <a:p>
          <a:endParaRPr lang="en-US"/>
        </a:p>
      </dgm:t>
    </dgm:pt>
    <dgm:pt modelId="{9C996F5E-C89A-4E44-BC3C-801CE89FAA6D}" type="sibTrans" cxnId="{C69E4679-18B6-4031-9C51-4FB349747DEE}">
      <dgm:prSet/>
      <dgm:spPr/>
      <dgm:t>
        <a:bodyPr/>
        <a:lstStyle/>
        <a:p>
          <a:endParaRPr lang="en-US"/>
        </a:p>
      </dgm:t>
    </dgm:pt>
    <dgm:pt modelId="{FF9F3C99-BB21-44DB-BFFE-109FE4897F7B}" type="pres">
      <dgm:prSet presAssocID="{CACB2E57-73EB-4905-9422-E4ECA435C8F5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60A789A2-102A-4DB1-A6BC-3E74F4B141A7}" type="pres">
      <dgm:prSet presAssocID="{6F065448-9331-45EE-8F59-54CD69DD9B4D}" presName="compNode" presStyleCnt="0"/>
      <dgm:spPr/>
    </dgm:pt>
    <dgm:pt modelId="{34CB8C7B-83B4-4262-B372-D20628ADD733}" type="pres">
      <dgm:prSet presAssocID="{6F065448-9331-45EE-8F59-54CD69DD9B4D}" presName="bgRect" presStyleLbl="bgShp" presStyleIdx="0" presStyleCnt="3"/>
      <dgm:spPr/>
    </dgm:pt>
    <dgm:pt modelId="{108147D7-FB5E-4D6A-A352-106379D1374C}" type="pres">
      <dgm:prSet presAssocID="{6F065448-9331-45EE-8F59-54CD69DD9B4D}" presName="iconRect" presStyleLbl="node1" presStyleIdx="0" presStyleCnt="3"/>
      <dgm:spPr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Clock"/>
        </a:ext>
      </dgm:extLst>
    </dgm:pt>
    <dgm:pt modelId="{1E41515F-46F2-4A3A-B0D6-91742AE21AD8}" type="pres">
      <dgm:prSet presAssocID="{6F065448-9331-45EE-8F59-54CD69DD9B4D}" presName="spaceRect" presStyleCnt="0"/>
      <dgm:spPr/>
    </dgm:pt>
    <dgm:pt modelId="{FE2D14A3-FA8D-4D6D-A683-A033E73089F3}" type="pres">
      <dgm:prSet presAssocID="{6F065448-9331-45EE-8F59-54CD69DD9B4D}" presName="parTx" presStyleLbl="revTx" presStyleIdx="0" presStyleCnt="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6173677-18C5-4355-9E2C-9F24DAFA505A}" type="pres">
      <dgm:prSet presAssocID="{6F065448-9331-45EE-8F59-54CD69DD9B4D}" presName="desTx" presStyleLbl="revTx" presStyleIdx="1" presStyleCnt="6">
        <dgm:presLayoutVars/>
      </dgm:prSet>
      <dgm:spPr/>
      <dgm:t>
        <a:bodyPr/>
        <a:lstStyle/>
        <a:p>
          <a:endParaRPr lang="cs-CZ"/>
        </a:p>
      </dgm:t>
    </dgm:pt>
    <dgm:pt modelId="{B388C40F-9EF1-4DCB-B5C6-5E82659AD9BD}" type="pres">
      <dgm:prSet presAssocID="{51BE1F44-C0D9-4657-9613-E75A4D6ADFF8}" presName="sibTrans" presStyleCnt="0"/>
      <dgm:spPr/>
    </dgm:pt>
    <dgm:pt modelId="{B4F2562F-A4F2-45D8-9840-0533412F5553}" type="pres">
      <dgm:prSet presAssocID="{1CF1A16F-4A5E-4478-8DCE-1F81D8D2375F}" presName="compNode" presStyleCnt="0"/>
      <dgm:spPr/>
    </dgm:pt>
    <dgm:pt modelId="{D0A504C6-8712-422C-8508-D3524DBB8C72}" type="pres">
      <dgm:prSet presAssocID="{1CF1A16F-4A5E-4478-8DCE-1F81D8D2375F}" presName="bgRect" presStyleLbl="bgShp" presStyleIdx="1" presStyleCnt="3"/>
      <dgm:spPr/>
    </dgm:pt>
    <dgm:pt modelId="{9E5612F8-247C-4998-BBD4-F841E7F9DAFA}" type="pres">
      <dgm:prSet presAssocID="{1CF1A16F-4A5E-4478-8DCE-1F81D8D2375F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Nabíjení baterie"/>
        </a:ext>
      </dgm:extLst>
    </dgm:pt>
    <dgm:pt modelId="{A7AD0F82-3747-4C5B-BE67-0AC910DA2269}" type="pres">
      <dgm:prSet presAssocID="{1CF1A16F-4A5E-4478-8DCE-1F81D8D2375F}" presName="spaceRect" presStyleCnt="0"/>
      <dgm:spPr/>
    </dgm:pt>
    <dgm:pt modelId="{F133094C-ED8E-4B82-A1A4-5B7F9E78AFE7}" type="pres">
      <dgm:prSet presAssocID="{1CF1A16F-4A5E-4478-8DCE-1F81D8D2375F}" presName="parTx" presStyleLbl="revTx" presStyleIdx="2" presStyleCnt="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C8112B63-05C2-4AD4-B3F1-3C6C62F93393}" type="pres">
      <dgm:prSet presAssocID="{1CF1A16F-4A5E-4478-8DCE-1F81D8D2375F}" presName="desTx" presStyleLbl="revTx" presStyleIdx="3" presStyleCnt="6">
        <dgm:presLayoutVars/>
      </dgm:prSet>
      <dgm:spPr/>
      <dgm:t>
        <a:bodyPr/>
        <a:lstStyle/>
        <a:p>
          <a:endParaRPr lang="cs-CZ"/>
        </a:p>
      </dgm:t>
    </dgm:pt>
    <dgm:pt modelId="{05D438B1-D0CF-4403-A6F2-6D45745FD631}" type="pres">
      <dgm:prSet presAssocID="{D93F1C7C-E340-492E-9E34-1E3D72663A35}" presName="sibTrans" presStyleCnt="0"/>
      <dgm:spPr/>
    </dgm:pt>
    <dgm:pt modelId="{D883D9FA-EA19-4786-B300-677E56BE0CC1}" type="pres">
      <dgm:prSet presAssocID="{957BDDAA-374F-4634-A60F-C751CE17D195}" presName="compNode" presStyleCnt="0"/>
      <dgm:spPr/>
    </dgm:pt>
    <dgm:pt modelId="{8A48E26E-56AC-4D04-8928-1E5521465C21}" type="pres">
      <dgm:prSet presAssocID="{957BDDAA-374F-4634-A60F-C751CE17D195}" presName="bgRect" presStyleLbl="bgShp" presStyleIdx="2" presStyleCnt="3"/>
      <dgm:spPr/>
    </dgm:pt>
    <dgm:pt modelId="{71FA28FC-A5AC-479A-A497-C8F7D7FCD30D}" type="pres">
      <dgm:prSet presAssocID="{957BDDAA-374F-4634-A60F-C751CE17D195}" presName="iconRect" presStyleLbl="node1" presStyleIdx="2" presStyleCnt="3"/>
      <dgm:spPr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t>
        <a:bodyPr/>
        <a:lstStyle/>
        <a:p>
          <a:endParaRPr lang="cs-CZ"/>
        </a:p>
      </dgm:t>
      <dgm:extLst>
        <a:ext uri="{E40237B7-FDA0-4F09-8148-C483321AD2D9}">
          <dgm14:cNvPr xmlns:dgm14="http://schemas.microsoft.com/office/drawing/2010/diagram" id="0" name="" descr="Kruhy se šipkami"/>
        </a:ext>
      </dgm:extLst>
    </dgm:pt>
    <dgm:pt modelId="{080107ED-B15B-452B-942A-1E157BBB0AB4}" type="pres">
      <dgm:prSet presAssocID="{957BDDAA-374F-4634-A60F-C751CE17D195}" presName="spaceRect" presStyleCnt="0"/>
      <dgm:spPr/>
    </dgm:pt>
    <dgm:pt modelId="{5D81E31E-2874-4300-8196-464C46AFF7BA}" type="pres">
      <dgm:prSet presAssocID="{957BDDAA-374F-4634-A60F-C751CE17D195}" presName="parTx" presStyleLbl="revTx" presStyleIdx="4" presStyleCnt="6">
        <dgm:presLayoutVars>
          <dgm:chMax val="0"/>
          <dgm:chPref val="0"/>
        </dgm:presLayoutVars>
      </dgm:prSet>
      <dgm:spPr/>
      <dgm:t>
        <a:bodyPr/>
        <a:lstStyle/>
        <a:p>
          <a:endParaRPr lang="cs-CZ"/>
        </a:p>
      </dgm:t>
    </dgm:pt>
    <dgm:pt modelId="{66D9EDA3-28CF-4DE4-90D6-3309A60197FF}" type="pres">
      <dgm:prSet presAssocID="{957BDDAA-374F-4634-A60F-C751CE17D195}" presName="desTx" presStyleLbl="revTx" presStyleIdx="5" presStyleCnt="6">
        <dgm:presLayoutVars/>
      </dgm:prSet>
      <dgm:spPr/>
      <dgm:t>
        <a:bodyPr/>
        <a:lstStyle/>
        <a:p>
          <a:endParaRPr lang="cs-CZ"/>
        </a:p>
      </dgm:t>
    </dgm:pt>
  </dgm:ptLst>
  <dgm:cxnLst>
    <dgm:cxn modelId="{A6147DFB-B241-4FC7-B7ED-801A793F3400}" type="presOf" srcId="{1CF1A16F-4A5E-4478-8DCE-1F81D8D2375F}" destId="{F133094C-ED8E-4B82-A1A4-5B7F9E78AFE7}" srcOrd="0" destOrd="0" presId="urn:microsoft.com/office/officeart/2018/2/layout/IconVerticalSolidList"/>
    <dgm:cxn modelId="{72617B28-2E19-44EA-ADB7-5703C29436B7}" srcId="{1CF1A16F-4A5E-4478-8DCE-1F81D8D2375F}" destId="{764B0D43-29D4-4B7E-8C36-1E7CDBE65FFE}" srcOrd="0" destOrd="0" parTransId="{F088B91C-89A7-46B3-AFC4-C7A3A0514DEA}" sibTransId="{436CBA68-9A67-4902-BAFB-3E403144C759}"/>
    <dgm:cxn modelId="{33F02733-C55E-4D36-A45C-FB1D72766D32}" type="presOf" srcId="{4163C8BF-81D2-43D3-A706-8327BF6DF57F}" destId="{66D9EDA3-28CF-4DE4-90D6-3309A60197FF}" srcOrd="0" destOrd="0" presId="urn:microsoft.com/office/officeart/2018/2/layout/IconVerticalSolidList"/>
    <dgm:cxn modelId="{8800F3A5-95AE-49A4-ACD0-71AFCA54F675}" type="presOf" srcId="{957BDDAA-374F-4634-A60F-C751CE17D195}" destId="{5D81E31E-2874-4300-8196-464C46AFF7BA}" srcOrd="0" destOrd="0" presId="urn:microsoft.com/office/officeart/2018/2/layout/IconVerticalSolidList"/>
    <dgm:cxn modelId="{8394A1E6-0986-4CAF-B78C-925AB6DCAE19}" type="presOf" srcId="{6F065448-9331-45EE-8F59-54CD69DD9B4D}" destId="{FE2D14A3-FA8D-4D6D-A683-A033E73089F3}" srcOrd="0" destOrd="0" presId="urn:microsoft.com/office/officeart/2018/2/layout/IconVerticalSolidList"/>
    <dgm:cxn modelId="{744EBCBB-34FF-4E9D-8DEF-1E838F20929E}" type="presOf" srcId="{CACB2E57-73EB-4905-9422-E4ECA435C8F5}" destId="{FF9F3C99-BB21-44DB-BFFE-109FE4897F7B}" srcOrd="0" destOrd="0" presId="urn:microsoft.com/office/officeart/2018/2/layout/IconVerticalSolidList"/>
    <dgm:cxn modelId="{C69E4679-18B6-4031-9C51-4FB349747DEE}" srcId="{957BDDAA-374F-4634-A60F-C751CE17D195}" destId="{4163C8BF-81D2-43D3-A706-8327BF6DF57F}" srcOrd="0" destOrd="0" parTransId="{72E41992-1234-4D96-B2B1-1B281DA28E1C}" sibTransId="{9C996F5E-C89A-4E44-BC3C-801CE89FAA6D}"/>
    <dgm:cxn modelId="{0BA5573D-41FF-4952-9B8D-0C9D1A34C684}" type="presOf" srcId="{764B0D43-29D4-4B7E-8C36-1E7CDBE65FFE}" destId="{C8112B63-05C2-4AD4-B3F1-3C6C62F93393}" srcOrd="0" destOrd="0" presId="urn:microsoft.com/office/officeart/2018/2/layout/IconVerticalSolidList"/>
    <dgm:cxn modelId="{7790A608-EFD6-4FDD-8ADE-6BD784DF6214}" srcId="{CACB2E57-73EB-4905-9422-E4ECA435C8F5}" destId="{957BDDAA-374F-4634-A60F-C751CE17D195}" srcOrd="2" destOrd="0" parTransId="{7971FCB9-4A56-4921-B4C8-2E89625267E8}" sibTransId="{E88799C5-FF0F-4CA0-A84C-E8E4D618D56B}"/>
    <dgm:cxn modelId="{BE0BDB8E-D7C1-4491-8F59-8663A69A78B2}" srcId="{CACB2E57-73EB-4905-9422-E4ECA435C8F5}" destId="{6F065448-9331-45EE-8F59-54CD69DD9B4D}" srcOrd="0" destOrd="0" parTransId="{07E6509C-85E4-4122-999D-E865BCEA8E32}" sibTransId="{51BE1F44-C0D9-4657-9613-E75A4D6ADFF8}"/>
    <dgm:cxn modelId="{26644376-7CAC-49A6-B234-2C5DF07CAB44}" srcId="{6F065448-9331-45EE-8F59-54CD69DD9B4D}" destId="{8F0F3599-A746-4C30-AFE0-45D7581DE838}" srcOrd="0" destOrd="0" parTransId="{F8546622-DF34-47A7-B678-EC8AAF4C2175}" sibTransId="{C1848455-1B8B-4A02-A890-0CEA180704FB}"/>
    <dgm:cxn modelId="{1086A5B0-E312-4EE6-B7B0-014E83C41F85}" srcId="{CACB2E57-73EB-4905-9422-E4ECA435C8F5}" destId="{1CF1A16F-4A5E-4478-8DCE-1F81D8D2375F}" srcOrd="1" destOrd="0" parTransId="{9B370E8B-B8B2-4CB3-AF52-9A41C3377CA8}" sibTransId="{D93F1C7C-E340-492E-9E34-1E3D72663A35}"/>
    <dgm:cxn modelId="{5AF2D280-13FC-4DF9-AE5E-4774E0BAF6ED}" type="presOf" srcId="{8F0F3599-A746-4C30-AFE0-45D7581DE838}" destId="{66173677-18C5-4355-9E2C-9F24DAFA505A}" srcOrd="0" destOrd="0" presId="urn:microsoft.com/office/officeart/2018/2/layout/IconVerticalSolidList"/>
    <dgm:cxn modelId="{91AEBE03-DB92-4BEB-87D1-E41948379BAE}" type="presParOf" srcId="{FF9F3C99-BB21-44DB-BFFE-109FE4897F7B}" destId="{60A789A2-102A-4DB1-A6BC-3E74F4B141A7}" srcOrd="0" destOrd="0" presId="urn:microsoft.com/office/officeart/2018/2/layout/IconVerticalSolidList"/>
    <dgm:cxn modelId="{25A1EE84-2B95-4577-B007-C5E4AADB7257}" type="presParOf" srcId="{60A789A2-102A-4DB1-A6BC-3E74F4B141A7}" destId="{34CB8C7B-83B4-4262-B372-D20628ADD733}" srcOrd="0" destOrd="0" presId="urn:microsoft.com/office/officeart/2018/2/layout/IconVerticalSolidList"/>
    <dgm:cxn modelId="{A4EF9DA7-37C2-4A0E-A3A7-CA065D556FAD}" type="presParOf" srcId="{60A789A2-102A-4DB1-A6BC-3E74F4B141A7}" destId="{108147D7-FB5E-4D6A-A352-106379D1374C}" srcOrd="1" destOrd="0" presId="urn:microsoft.com/office/officeart/2018/2/layout/IconVerticalSolidList"/>
    <dgm:cxn modelId="{23DE1164-EF9A-4D7E-B7BF-177F8EA8A7BB}" type="presParOf" srcId="{60A789A2-102A-4DB1-A6BC-3E74F4B141A7}" destId="{1E41515F-46F2-4A3A-B0D6-91742AE21AD8}" srcOrd="2" destOrd="0" presId="urn:microsoft.com/office/officeart/2018/2/layout/IconVerticalSolidList"/>
    <dgm:cxn modelId="{9AF5ABCF-C78B-4DB0-BB30-DC6C5E9E85A1}" type="presParOf" srcId="{60A789A2-102A-4DB1-A6BC-3E74F4B141A7}" destId="{FE2D14A3-FA8D-4D6D-A683-A033E73089F3}" srcOrd="3" destOrd="0" presId="urn:microsoft.com/office/officeart/2018/2/layout/IconVerticalSolidList"/>
    <dgm:cxn modelId="{4C6FCF27-E17D-4ECA-889A-56D5E964AAF3}" type="presParOf" srcId="{60A789A2-102A-4DB1-A6BC-3E74F4B141A7}" destId="{66173677-18C5-4355-9E2C-9F24DAFA505A}" srcOrd="4" destOrd="0" presId="urn:microsoft.com/office/officeart/2018/2/layout/IconVerticalSolidList"/>
    <dgm:cxn modelId="{09D6DA06-A5FE-4673-B271-EBF1D77176F2}" type="presParOf" srcId="{FF9F3C99-BB21-44DB-BFFE-109FE4897F7B}" destId="{B388C40F-9EF1-4DCB-B5C6-5E82659AD9BD}" srcOrd="1" destOrd="0" presId="urn:microsoft.com/office/officeart/2018/2/layout/IconVerticalSolidList"/>
    <dgm:cxn modelId="{3BC7A3B4-5C89-4292-BB82-9AF01A156EA8}" type="presParOf" srcId="{FF9F3C99-BB21-44DB-BFFE-109FE4897F7B}" destId="{B4F2562F-A4F2-45D8-9840-0533412F5553}" srcOrd="2" destOrd="0" presId="urn:microsoft.com/office/officeart/2018/2/layout/IconVerticalSolidList"/>
    <dgm:cxn modelId="{3BB14762-84AD-405C-B2AC-0611AF2C1B52}" type="presParOf" srcId="{B4F2562F-A4F2-45D8-9840-0533412F5553}" destId="{D0A504C6-8712-422C-8508-D3524DBB8C72}" srcOrd="0" destOrd="0" presId="urn:microsoft.com/office/officeart/2018/2/layout/IconVerticalSolidList"/>
    <dgm:cxn modelId="{45AD0E2F-EA2C-4778-9D09-74E9CB724FA2}" type="presParOf" srcId="{B4F2562F-A4F2-45D8-9840-0533412F5553}" destId="{9E5612F8-247C-4998-BBD4-F841E7F9DAFA}" srcOrd="1" destOrd="0" presId="urn:microsoft.com/office/officeart/2018/2/layout/IconVerticalSolidList"/>
    <dgm:cxn modelId="{0BFF7C53-DABC-40CC-B387-B00FCFE7807C}" type="presParOf" srcId="{B4F2562F-A4F2-45D8-9840-0533412F5553}" destId="{A7AD0F82-3747-4C5B-BE67-0AC910DA2269}" srcOrd="2" destOrd="0" presId="urn:microsoft.com/office/officeart/2018/2/layout/IconVerticalSolidList"/>
    <dgm:cxn modelId="{86580460-BE37-4A60-8AE9-787338CF680A}" type="presParOf" srcId="{B4F2562F-A4F2-45D8-9840-0533412F5553}" destId="{F133094C-ED8E-4B82-A1A4-5B7F9E78AFE7}" srcOrd="3" destOrd="0" presId="urn:microsoft.com/office/officeart/2018/2/layout/IconVerticalSolidList"/>
    <dgm:cxn modelId="{7CB4079F-E490-4A2D-99C7-575F24B87550}" type="presParOf" srcId="{B4F2562F-A4F2-45D8-9840-0533412F5553}" destId="{C8112B63-05C2-4AD4-B3F1-3C6C62F93393}" srcOrd="4" destOrd="0" presId="urn:microsoft.com/office/officeart/2018/2/layout/IconVerticalSolidList"/>
    <dgm:cxn modelId="{9E2DA987-FFCF-47D8-8258-547A8383E793}" type="presParOf" srcId="{FF9F3C99-BB21-44DB-BFFE-109FE4897F7B}" destId="{05D438B1-D0CF-4403-A6F2-6D45745FD631}" srcOrd="3" destOrd="0" presId="urn:microsoft.com/office/officeart/2018/2/layout/IconVerticalSolidList"/>
    <dgm:cxn modelId="{187650E8-FEBE-4A98-B692-039928BFDA2E}" type="presParOf" srcId="{FF9F3C99-BB21-44DB-BFFE-109FE4897F7B}" destId="{D883D9FA-EA19-4786-B300-677E56BE0CC1}" srcOrd="4" destOrd="0" presId="urn:microsoft.com/office/officeart/2018/2/layout/IconVerticalSolidList"/>
    <dgm:cxn modelId="{B52A27F1-3994-47DD-A369-08EFAF15042E}" type="presParOf" srcId="{D883D9FA-EA19-4786-B300-677E56BE0CC1}" destId="{8A48E26E-56AC-4D04-8928-1E5521465C21}" srcOrd="0" destOrd="0" presId="urn:microsoft.com/office/officeart/2018/2/layout/IconVerticalSolidList"/>
    <dgm:cxn modelId="{D10FCB69-BBEA-4B10-90FF-75B7F4DC58B7}" type="presParOf" srcId="{D883D9FA-EA19-4786-B300-677E56BE0CC1}" destId="{71FA28FC-A5AC-479A-A497-C8F7D7FCD30D}" srcOrd="1" destOrd="0" presId="urn:microsoft.com/office/officeart/2018/2/layout/IconVerticalSolidList"/>
    <dgm:cxn modelId="{FB5B1022-F926-4C19-AAA4-4D7905BAE719}" type="presParOf" srcId="{D883D9FA-EA19-4786-B300-677E56BE0CC1}" destId="{080107ED-B15B-452B-942A-1E157BBB0AB4}" srcOrd="2" destOrd="0" presId="urn:microsoft.com/office/officeart/2018/2/layout/IconVerticalSolidList"/>
    <dgm:cxn modelId="{05048C99-2766-4541-A920-FBB78DCFEC2D}" type="presParOf" srcId="{D883D9FA-EA19-4786-B300-677E56BE0CC1}" destId="{5D81E31E-2874-4300-8196-464C46AFF7BA}" srcOrd="3" destOrd="0" presId="urn:microsoft.com/office/officeart/2018/2/layout/IconVerticalSolidList"/>
    <dgm:cxn modelId="{83CE1A88-09B0-4B35-AE66-18A7F28661BD}" type="presParOf" srcId="{D883D9FA-EA19-4786-B300-677E56BE0CC1}" destId="{66D9EDA3-28CF-4DE4-90D6-3309A60197FF}" srcOrd="4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70C340-BCB9-4BD6-93F3-0C249F4F97A9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BA416C12-9F1D-4C4E-AB86-A7DB9D218C56}">
      <dgm:prSet/>
      <dgm:spPr>
        <a:solidFill>
          <a:schemeClr val="accent1">
            <a:lumMod val="75000"/>
          </a:schemeClr>
        </a:solidFill>
      </dgm:spPr>
      <dgm:t>
        <a:bodyPr/>
        <a:lstStyle/>
        <a:p>
          <a:pPr>
            <a:defRPr b="1"/>
          </a:pPr>
          <a:r>
            <a:rPr lang="cs-CZ" b="1" baseline="0">
              <a:solidFill>
                <a:srgbClr val="E7A603"/>
              </a:solidFill>
            </a:rPr>
            <a:t>PROCVIČOVÁNÍ</a:t>
          </a:r>
          <a:endParaRPr lang="en-US" b="1" baseline="0">
            <a:solidFill>
              <a:srgbClr val="E7A603"/>
            </a:solidFill>
          </a:endParaRPr>
        </a:p>
      </dgm:t>
    </dgm:pt>
    <dgm:pt modelId="{D1E3E4B0-5BB1-4458-8532-90B745D286EB}" type="parTrans" cxnId="{9AAB6336-C606-4179-802E-93700AF3DBEB}">
      <dgm:prSet/>
      <dgm:spPr/>
      <dgm:t>
        <a:bodyPr/>
        <a:lstStyle/>
        <a:p>
          <a:endParaRPr lang="en-US"/>
        </a:p>
      </dgm:t>
    </dgm:pt>
    <dgm:pt modelId="{7081EAFC-AB1B-42B6-9E99-868EAC124354}" type="sibTrans" cxnId="{9AAB6336-C606-4179-802E-93700AF3DBEB}">
      <dgm:prSet/>
      <dgm:spPr/>
      <dgm:t>
        <a:bodyPr/>
        <a:lstStyle/>
        <a:p>
          <a:endParaRPr lang="en-US"/>
        </a:p>
      </dgm:t>
    </dgm:pt>
    <dgm:pt modelId="{51537216-306E-4E9C-9836-1413E6E6C62F}">
      <dgm:prSet/>
      <dgm:spPr/>
      <dgm:t>
        <a:bodyPr/>
        <a:lstStyle/>
        <a:p>
          <a:r>
            <a:rPr lang="cs-CZ"/>
            <a:t>PS str. 96/ 2, 3 (kružnice a písmenka)</a:t>
          </a:r>
          <a:endParaRPr lang="en-US"/>
        </a:p>
      </dgm:t>
    </dgm:pt>
    <dgm:pt modelId="{7D949CFE-D885-4598-B2B4-CB13E94E77E6}" type="parTrans" cxnId="{0B22D21A-D0C1-4A01-924D-ABDCDF87CDA8}">
      <dgm:prSet/>
      <dgm:spPr/>
      <dgm:t>
        <a:bodyPr/>
        <a:lstStyle/>
        <a:p>
          <a:endParaRPr lang="en-US"/>
        </a:p>
      </dgm:t>
    </dgm:pt>
    <dgm:pt modelId="{715F7C61-1882-44CA-A9BB-8D6D848746C3}" type="sibTrans" cxnId="{0B22D21A-D0C1-4A01-924D-ABDCDF87CDA8}">
      <dgm:prSet/>
      <dgm:spPr/>
      <dgm:t>
        <a:bodyPr/>
        <a:lstStyle/>
        <a:p>
          <a:endParaRPr lang="en-US"/>
        </a:p>
      </dgm:t>
    </dgm:pt>
    <dgm:pt modelId="{F302FC99-62B8-4885-95B5-F60CCE64061D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pPr>
            <a:defRPr b="1"/>
          </a:pPr>
          <a:r>
            <a:rPr lang="cs-CZ">
              <a:hlinkClick xmlns:r="http://schemas.openxmlformats.org/officeDocument/2006/relationships" r:id="rId1"/>
            </a:rPr>
            <a:t>www.speedmath.eu</a:t>
          </a:r>
          <a:endParaRPr lang="en-US"/>
        </a:p>
      </dgm:t>
    </dgm:pt>
    <dgm:pt modelId="{2826B70F-DDD8-4BF0-9245-B9C0EAD04C97}" type="parTrans" cxnId="{EAC2DFB2-6324-4E3A-85B7-FE850D8C5BE3}">
      <dgm:prSet/>
      <dgm:spPr/>
      <dgm:t>
        <a:bodyPr/>
        <a:lstStyle/>
        <a:p>
          <a:endParaRPr lang="en-US"/>
        </a:p>
      </dgm:t>
    </dgm:pt>
    <dgm:pt modelId="{2F6CCECF-B92E-4B42-B22F-12BC02AF8ABE}" type="sibTrans" cxnId="{EAC2DFB2-6324-4E3A-85B7-FE850D8C5BE3}">
      <dgm:prSet/>
      <dgm:spPr/>
      <dgm:t>
        <a:bodyPr/>
        <a:lstStyle/>
        <a:p>
          <a:endParaRPr lang="en-US"/>
        </a:p>
      </dgm:t>
    </dgm:pt>
    <dgm:pt modelId="{87E5759D-4ED3-493F-A5B0-DC993BDAD8A4}">
      <dgm:prSet/>
      <dgm:spPr/>
      <dgm:t>
        <a:bodyPr/>
        <a:lstStyle/>
        <a:p>
          <a:r>
            <a:rPr lang="cs-CZ" b="1"/>
            <a:t>Proč se do speedmath zapojit?</a:t>
          </a:r>
          <a:endParaRPr lang="en-US"/>
        </a:p>
      </dgm:t>
    </dgm:pt>
    <dgm:pt modelId="{468F17D6-0A91-4AF6-98AA-5EAC18F6388C}" type="parTrans" cxnId="{66E39F41-C115-4E49-A406-F124B12C1109}">
      <dgm:prSet/>
      <dgm:spPr/>
      <dgm:t>
        <a:bodyPr/>
        <a:lstStyle/>
        <a:p>
          <a:endParaRPr lang="en-US"/>
        </a:p>
      </dgm:t>
    </dgm:pt>
    <dgm:pt modelId="{F3F7FC3E-261E-41FE-8E80-679B836D6FC3}" type="sibTrans" cxnId="{66E39F41-C115-4E49-A406-F124B12C1109}">
      <dgm:prSet/>
      <dgm:spPr/>
      <dgm:t>
        <a:bodyPr/>
        <a:lstStyle/>
        <a:p>
          <a:endParaRPr lang="en-US"/>
        </a:p>
      </dgm:t>
    </dgm:pt>
    <dgm:pt modelId="{CC546FAE-FE79-4537-8C5E-045996C3B093}">
      <dgm:prSet/>
      <dgm:spPr/>
      <dgm:t>
        <a:bodyPr/>
        <a:lstStyle/>
        <a:p>
          <a:r>
            <a:rPr lang="cs-CZ"/>
            <a:t>Procvičíš si počítání na jednoduchých příkladech.</a:t>
          </a:r>
          <a:endParaRPr lang="en-US"/>
        </a:p>
      </dgm:t>
    </dgm:pt>
    <dgm:pt modelId="{AC5604E2-3B25-4F4D-B338-18CE27F3C252}" type="parTrans" cxnId="{C0477BA8-03D9-4CF2-A95B-112B302F5F04}">
      <dgm:prSet/>
      <dgm:spPr/>
      <dgm:t>
        <a:bodyPr/>
        <a:lstStyle/>
        <a:p>
          <a:endParaRPr lang="en-US"/>
        </a:p>
      </dgm:t>
    </dgm:pt>
    <dgm:pt modelId="{01F71C4E-6A19-4C53-BCF8-17C227BBC1C2}" type="sibTrans" cxnId="{C0477BA8-03D9-4CF2-A95B-112B302F5F04}">
      <dgm:prSet/>
      <dgm:spPr/>
      <dgm:t>
        <a:bodyPr/>
        <a:lstStyle/>
        <a:p>
          <a:endParaRPr lang="en-US"/>
        </a:p>
      </dgm:t>
    </dgm:pt>
    <dgm:pt modelId="{FC5B92F0-1672-4007-9F4C-A9A20E054835}">
      <dgm:prSet/>
      <dgm:spPr/>
      <dgm:t>
        <a:bodyPr/>
        <a:lstStyle/>
        <a:p>
          <a:r>
            <a:rPr lang="cs-CZ"/>
            <a:t>Můžeš se zapojit do soutěže mezi žáky z celé republiky.</a:t>
          </a:r>
          <a:endParaRPr lang="en-US"/>
        </a:p>
      </dgm:t>
    </dgm:pt>
    <dgm:pt modelId="{46385658-8241-4B6C-9BAD-3150952EA4E1}" type="parTrans" cxnId="{A5DF7543-72AC-430D-895C-116BB15ABDC9}">
      <dgm:prSet/>
      <dgm:spPr/>
      <dgm:t>
        <a:bodyPr/>
        <a:lstStyle/>
        <a:p>
          <a:endParaRPr lang="en-US"/>
        </a:p>
      </dgm:t>
    </dgm:pt>
    <dgm:pt modelId="{47E244DA-312C-4BD0-A444-12B534CAC6C6}" type="sibTrans" cxnId="{A5DF7543-72AC-430D-895C-116BB15ABDC9}">
      <dgm:prSet/>
      <dgm:spPr/>
      <dgm:t>
        <a:bodyPr/>
        <a:lstStyle/>
        <a:p>
          <a:endParaRPr lang="en-US"/>
        </a:p>
      </dgm:t>
    </dgm:pt>
    <dgm:pt modelId="{645F963E-8877-4D86-98FE-4946AC8ABAF0}">
      <dgm:prSet/>
      <dgm:spPr/>
      <dgm:t>
        <a:bodyPr/>
        <a:lstStyle/>
        <a:p>
          <a:r>
            <a:rPr lang="cs-CZ"/>
            <a:t>Přihlásíš se bezplatně.</a:t>
          </a:r>
          <a:endParaRPr lang="en-US"/>
        </a:p>
      </dgm:t>
    </dgm:pt>
    <dgm:pt modelId="{69495F59-9C63-4ECC-8A58-98AE05EA0F20}" type="parTrans" cxnId="{F3A7E5FF-A42D-4EB4-909B-9A6421D710B6}">
      <dgm:prSet/>
      <dgm:spPr/>
      <dgm:t>
        <a:bodyPr/>
        <a:lstStyle/>
        <a:p>
          <a:endParaRPr lang="en-US"/>
        </a:p>
      </dgm:t>
    </dgm:pt>
    <dgm:pt modelId="{D9C6273B-FE55-4AC6-BDE1-03DFA21F6724}" type="sibTrans" cxnId="{F3A7E5FF-A42D-4EB4-909B-9A6421D710B6}">
      <dgm:prSet/>
      <dgm:spPr/>
      <dgm:t>
        <a:bodyPr/>
        <a:lstStyle/>
        <a:p>
          <a:endParaRPr lang="en-US"/>
        </a:p>
      </dgm:t>
    </dgm:pt>
    <dgm:pt modelId="{08D1E156-AB34-4EF2-A2C1-505F7F90ECEA}">
      <dgm:prSet/>
      <dgm:spPr/>
      <dgm:t>
        <a:bodyPr/>
        <a:lstStyle/>
        <a:p>
          <a:r>
            <a:rPr lang="cs-CZ" b="1"/>
            <a:t>Jak se zapsat do formuláře?</a:t>
          </a:r>
          <a:endParaRPr lang="en-US"/>
        </a:p>
      </dgm:t>
    </dgm:pt>
    <dgm:pt modelId="{29C26A62-EA7C-45AB-BD96-92D0A053035B}" type="parTrans" cxnId="{23616EB3-3EE0-4100-8225-9FE7449A16A7}">
      <dgm:prSet/>
      <dgm:spPr/>
      <dgm:t>
        <a:bodyPr/>
        <a:lstStyle/>
        <a:p>
          <a:endParaRPr lang="en-US"/>
        </a:p>
      </dgm:t>
    </dgm:pt>
    <dgm:pt modelId="{990F00CC-5EBD-42FE-AE66-7FF634510397}" type="sibTrans" cxnId="{23616EB3-3EE0-4100-8225-9FE7449A16A7}">
      <dgm:prSet/>
      <dgm:spPr/>
      <dgm:t>
        <a:bodyPr/>
        <a:lstStyle/>
        <a:p>
          <a:endParaRPr lang="en-US"/>
        </a:p>
      </dgm:t>
    </dgm:pt>
    <dgm:pt modelId="{5ACFEB96-D1E7-4D22-8165-AAF885885AFE}">
      <dgm:prSet/>
      <dgm:spPr/>
      <dgm:t>
        <a:bodyPr/>
        <a:lstStyle/>
        <a:p>
          <a:r>
            <a:rPr lang="cs-CZ"/>
            <a:t>Název školy:  </a:t>
          </a:r>
          <a:r>
            <a:rPr lang="cs-CZ" b="1"/>
            <a:t>Kunratice</a:t>
          </a:r>
          <a:endParaRPr lang="en-US"/>
        </a:p>
      </dgm:t>
    </dgm:pt>
    <dgm:pt modelId="{30B90D20-0D80-4D33-AB79-34A38C962086}" type="parTrans" cxnId="{277C4EEB-50D2-45AF-8442-9506EAFA0806}">
      <dgm:prSet/>
      <dgm:spPr/>
      <dgm:t>
        <a:bodyPr/>
        <a:lstStyle/>
        <a:p>
          <a:endParaRPr lang="en-US"/>
        </a:p>
      </dgm:t>
    </dgm:pt>
    <dgm:pt modelId="{DDC85C26-3332-4699-95DE-C3CEAF1B9D9F}" type="sibTrans" cxnId="{277C4EEB-50D2-45AF-8442-9506EAFA0806}">
      <dgm:prSet/>
      <dgm:spPr/>
      <dgm:t>
        <a:bodyPr/>
        <a:lstStyle/>
        <a:p>
          <a:endParaRPr lang="en-US"/>
        </a:p>
      </dgm:t>
    </dgm:pt>
    <dgm:pt modelId="{203FF5A6-4F58-4B4C-8A84-DEC9504A7DD3}">
      <dgm:prSet/>
      <dgm:spPr/>
      <dgm:t>
        <a:bodyPr/>
        <a:lstStyle/>
        <a:p>
          <a:r>
            <a:rPr lang="cs-CZ"/>
            <a:t>Město:</a:t>
          </a:r>
          <a:r>
            <a:rPr lang="cs-CZ" b="1"/>
            <a:t>   Praha 4</a:t>
          </a:r>
          <a:endParaRPr lang="en-US"/>
        </a:p>
      </dgm:t>
    </dgm:pt>
    <dgm:pt modelId="{B0302FA5-6CE2-427D-8303-49D42CEC6F6C}" type="parTrans" cxnId="{342E9571-7AB8-48D5-8E44-BF67194AC8A4}">
      <dgm:prSet/>
      <dgm:spPr/>
      <dgm:t>
        <a:bodyPr/>
        <a:lstStyle/>
        <a:p>
          <a:endParaRPr lang="en-US"/>
        </a:p>
      </dgm:t>
    </dgm:pt>
    <dgm:pt modelId="{66609FAF-8EE9-4267-A518-6D5AF6DC7361}" type="sibTrans" cxnId="{342E9571-7AB8-48D5-8E44-BF67194AC8A4}">
      <dgm:prSet/>
      <dgm:spPr/>
      <dgm:t>
        <a:bodyPr/>
        <a:lstStyle/>
        <a:p>
          <a:endParaRPr lang="en-US"/>
        </a:p>
      </dgm:t>
    </dgm:pt>
    <dgm:pt modelId="{D500B18D-085B-4ECF-B12C-DF23E19CA93F}">
      <dgm:prSet/>
      <dgm:spPr/>
      <dgm:t>
        <a:bodyPr/>
        <a:lstStyle/>
        <a:p>
          <a:r>
            <a:rPr lang="cs-CZ"/>
            <a:t>Žák musí dodržovat věkové limity pro jednotlivé kategorie.</a:t>
          </a:r>
          <a:endParaRPr lang="en-US"/>
        </a:p>
      </dgm:t>
    </dgm:pt>
    <dgm:pt modelId="{C6E2661D-2878-41AE-B848-69C8304D98E8}" type="parTrans" cxnId="{EFC1C3E8-9D52-4B16-8AA1-3D1DF286FAF7}">
      <dgm:prSet/>
      <dgm:spPr/>
      <dgm:t>
        <a:bodyPr/>
        <a:lstStyle/>
        <a:p>
          <a:endParaRPr lang="en-US"/>
        </a:p>
      </dgm:t>
    </dgm:pt>
    <dgm:pt modelId="{35A80B23-3EA8-4D57-A647-C89460F3D1C2}" type="sibTrans" cxnId="{EFC1C3E8-9D52-4B16-8AA1-3D1DF286FAF7}">
      <dgm:prSet/>
      <dgm:spPr/>
      <dgm:t>
        <a:bodyPr/>
        <a:lstStyle/>
        <a:p>
          <a:endParaRPr lang="en-US"/>
        </a:p>
      </dgm:t>
    </dgm:pt>
    <dgm:pt modelId="{3961D42D-4F5A-477B-87FC-D86B10C52A39}" type="pres">
      <dgm:prSet presAssocID="{C970C340-BCB9-4BD6-93F3-0C249F4F97A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CCB43A68-605E-467B-B995-398CAC6C2F85}" type="pres">
      <dgm:prSet presAssocID="{BA416C12-9F1D-4C4E-AB86-A7DB9D218C56}" presName="parentLin" presStyleCnt="0"/>
      <dgm:spPr/>
    </dgm:pt>
    <dgm:pt modelId="{A7D93214-2602-4CA4-8EB0-AD408C958372}" type="pres">
      <dgm:prSet presAssocID="{BA416C12-9F1D-4C4E-AB86-A7DB9D218C56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8DCB7936-F8B5-4C23-AB91-06A39ECEEEFC}" type="pres">
      <dgm:prSet presAssocID="{BA416C12-9F1D-4C4E-AB86-A7DB9D218C5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DCCD3A4F-0EAA-4715-A548-957B39194D4A}" type="pres">
      <dgm:prSet presAssocID="{BA416C12-9F1D-4C4E-AB86-A7DB9D218C56}" presName="negativeSpace" presStyleCnt="0"/>
      <dgm:spPr/>
    </dgm:pt>
    <dgm:pt modelId="{DCF4E7F8-FAA0-4818-914E-EF8D27666D9E}" type="pres">
      <dgm:prSet presAssocID="{BA416C12-9F1D-4C4E-AB86-A7DB9D218C5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8BB5A9F-FF1D-4E4C-B5AE-C369184D3D09}" type="pres">
      <dgm:prSet presAssocID="{7081EAFC-AB1B-42B6-9E99-868EAC124354}" presName="spaceBetweenRectangles" presStyleCnt="0"/>
      <dgm:spPr/>
    </dgm:pt>
    <dgm:pt modelId="{71E32A39-7E20-4D47-8665-9645DEBA741D}" type="pres">
      <dgm:prSet presAssocID="{F302FC99-62B8-4885-95B5-F60CCE64061D}" presName="parentLin" presStyleCnt="0"/>
      <dgm:spPr/>
    </dgm:pt>
    <dgm:pt modelId="{52C71190-A9E9-453C-968E-1F627C49DF70}" type="pres">
      <dgm:prSet presAssocID="{F302FC99-62B8-4885-95B5-F60CCE64061D}" presName="parentLeftMargin" presStyleLbl="node1" presStyleIdx="0" presStyleCnt="2"/>
      <dgm:spPr/>
      <dgm:t>
        <a:bodyPr/>
        <a:lstStyle/>
        <a:p>
          <a:endParaRPr lang="cs-CZ"/>
        </a:p>
      </dgm:t>
    </dgm:pt>
    <dgm:pt modelId="{A3D8BC7F-159D-4BA3-AA69-7F27D078CF74}" type="pres">
      <dgm:prSet presAssocID="{F302FC99-62B8-4885-95B5-F60CCE64061D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E32212F-0CF2-47B0-BEC6-DEB54CF92CDD}" type="pres">
      <dgm:prSet presAssocID="{F302FC99-62B8-4885-95B5-F60CCE64061D}" presName="negativeSpace" presStyleCnt="0"/>
      <dgm:spPr/>
    </dgm:pt>
    <dgm:pt modelId="{2D73F069-433D-4A79-AFA2-A670053907F6}" type="pres">
      <dgm:prSet presAssocID="{F302FC99-62B8-4885-95B5-F60CCE64061D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BF8743B2-D3E5-449C-B996-09535885AB6A}" type="presOf" srcId="{51537216-306E-4E9C-9836-1413E6E6C62F}" destId="{DCF4E7F8-FAA0-4818-914E-EF8D27666D9E}" srcOrd="0" destOrd="0" presId="urn:microsoft.com/office/officeart/2005/8/layout/list1"/>
    <dgm:cxn modelId="{C0477BA8-03D9-4CF2-A95B-112B302F5F04}" srcId="{87E5759D-4ED3-493F-A5B0-DC993BDAD8A4}" destId="{CC546FAE-FE79-4537-8C5E-045996C3B093}" srcOrd="0" destOrd="0" parTransId="{AC5604E2-3B25-4F4D-B338-18CE27F3C252}" sibTransId="{01F71C4E-6A19-4C53-BCF8-17C227BBC1C2}"/>
    <dgm:cxn modelId="{277C4EEB-50D2-45AF-8442-9506EAFA0806}" srcId="{08D1E156-AB34-4EF2-A2C1-505F7F90ECEA}" destId="{5ACFEB96-D1E7-4D22-8165-AAF885885AFE}" srcOrd="0" destOrd="0" parTransId="{30B90D20-0D80-4D33-AB79-34A38C962086}" sibTransId="{DDC85C26-3332-4699-95DE-C3CEAF1B9D9F}"/>
    <dgm:cxn modelId="{17D636AE-0601-48BA-B154-DF9C9557EE55}" type="presOf" srcId="{C970C340-BCB9-4BD6-93F3-0C249F4F97A9}" destId="{3961D42D-4F5A-477B-87FC-D86B10C52A39}" srcOrd="0" destOrd="0" presId="urn:microsoft.com/office/officeart/2005/8/layout/list1"/>
    <dgm:cxn modelId="{A5DF7543-72AC-430D-895C-116BB15ABDC9}" srcId="{87E5759D-4ED3-493F-A5B0-DC993BDAD8A4}" destId="{FC5B92F0-1672-4007-9F4C-A9A20E054835}" srcOrd="1" destOrd="0" parTransId="{46385658-8241-4B6C-9BAD-3150952EA4E1}" sibTransId="{47E244DA-312C-4BD0-A444-12B534CAC6C6}"/>
    <dgm:cxn modelId="{EC6B69DA-7226-492E-9BAC-59CDB386E342}" type="presOf" srcId="{87E5759D-4ED3-493F-A5B0-DC993BDAD8A4}" destId="{2D73F069-433D-4A79-AFA2-A670053907F6}" srcOrd="0" destOrd="0" presId="urn:microsoft.com/office/officeart/2005/8/layout/list1"/>
    <dgm:cxn modelId="{66E39F41-C115-4E49-A406-F124B12C1109}" srcId="{F302FC99-62B8-4885-95B5-F60CCE64061D}" destId="{87E5759D-4ED3-493F-A5B0-DC993BDAD8A4}" srcOrd="0" destOrd="0" parTransId="{468F17D6-0A91-4AF6-98AA-5EAC18F6388C}" sibTransId="{F3F7FC3E-261E-41FE-8E80-679B836D6FC3}"/>
    <dgm:cxn modelId="{EAC2DFB2-6324-4E3A-85B7-FE850D8C5BE3}" srcId="{C970C340-BCB9-4BD6-93F3-0C249F4F97A9}" destId="{F302FC99-62B8-4885-95B5-F60CCE64061D}" srcOrd="1" destOrd="0" parTransId="{2826B70F-DDD8-4BF0-9245-B9C0EAD04C97}" sibTransId="{2F6CCECF-B92E-4B42-B22F-12BC02AF8ABE}"/>
    <dgm:cxn modelId="{342E9571-7AB8-48D5-8E44-BF67194AC8A4}" srcId="{08D1E156-AB34-4EF2-A2C1-505F7F90ECEA}" destId="{203FF5A6-4F58-4B4C-8A84-DEC9504A7DD3}" srcOrd="1" destOrd="0" parTransId="{B0302FA5-6CE2-427D-8303-49D42CEC6F6C}" sibTransId="{66609FAF-8EE9-4267-A518-6D5AF6DC7361}"/>
    <dgm:cxn modelId="{ECF46562-294F-400F-82E7-1B0665C17664}" type="presOf" srcId="{203FF5A6-4F58-4B4C-8A84-DEC9504A7DD3}" destId="{2D73F069-433D-4A79-AFA2-A670053907F6}" srcOrd="0" destOrd="6" presId="urn:microsoft.com/office/officeart/2005/8/layout/list1"/>
    <dgm:cxn modelId="{3C2F9FEF-BEC4-4FDA-AE32-EE88F1CB4B19}" type="presOf" srcId="{D500B18D-085B-4ECF-B12C-DF23E19CA93F}" destId="{2D73F069-433D-4A79-AFA2-A670053907F6}" srcOrd="0" destOrd="7" presId="urn:microsoft.com/office/officeart/2005/8/layout/list1"/>
    <dgm:cxn modelId="{4F5DA586-744B-4203-8D77-FD777378B37E}" type="presOf" srcId="{645F963E-8877-4D86-98FE-4946AC8ABAF0}" destId="{2D73F069-433D-4A79-AFA2-A670053907F6}" srcOrd="0" destOrd="3" presId="urn:microsoft.com/office/officeart/2005/8/layout/list1"/>
    <dgm:cxn modelId="{088FBF6F-D243-499A-98AE-F887F068A5DB}" type="presOf" srcId="{F302FC99-62B8-4885-95B5-F60CCE64061D}" destId="{A3D8BC7F-159D-4BA3-AA69-7F27D078CF74}" srcOrd="1" destOrd="0" presId="urn:microsoft.com/office/officeart/2005/8/layout/list1"/>
    <dgm:cxn modelId="{251783BD-9F3D-4AA4-8196-869507865DB1}" type="presOf" srcId="{FC5B92F0-1672-4007-9F4C-A9A20E054835}" destId="{2D73F069-433D-4A79-AFA2-A670053907F6}" srcOrd="0" destOrd="2" presId="urn:microsoft.com/office/officeart/2005/8/layout/list1"/>
    <dgm:cxn modelId="{23616EB3-3EE0-4100-8225-9FE7449A16A7}" srcId="{F302FC99-62B8-4885-95B5-F60CCE64061D}" destId="{08D1E156-AB34-4EF2-A2C1-505F7F90ECEA}" srcOrd="1" destOrd="0" parTransId="{29C26A62-EA7C-45AB-BD96-92D0A053035B}" sibTransId="{990F00CC-5EBD-42FE-AE66-7FF634510397}"/>
    <dgm:cxn modelId="{F3A7E5FF-A42D-4EB4-909B-9A6421D710B6}" srcId="{87E5759D-4ED3-493F-A5B0-DC993BDAD8A4}" destId="{645F963E-8877-4D86-98FE-4946AC8ABAF0}" srcOrd="2" destOrd="0" parTransId="{69495F59-9C63-4ECC-8A58-98AE05EA0F20}" sibTransId="{D9C6273B-FE55-4AC6-BDE1-03DFA21F6724}"/>
    <dgm:cxn modelId="{0294818B-DF35-42D8-A2D5-3825EB46E220}" type="presOf" srcId="{BA416C12-9F1D-4C4E-AB86-A7DB9D218C56}" destId="{8DCB7936-F8B5-4C23-AB91-06A39ECEEEFC}" srcOrd="1" destOrd="0" presId="urn:microsoft.com/office/officeart/2005/8/layout/list1"/>
    <dgm:cxn modelId="{3F2520ED-ABC1-442F-AB9B-9EC0580BF141}" type="presOf" srcId="{08D1E156-AB34-4EF2-A2C1-505F7F90ECEA}" destId="{2D73F069-433D-4A79-AFA2-A670053907F6}" srcOrd="0" destOrd="4" presId="urn:microsoft.com/office/officeart/2005/8/layout/list1"/>
    <dgm:cxn modelId="{9A5AB1E5-CF84-419D-B45A-9700BDBFF670}" type="presOf" srcId="{F302FC99-62B8-4885-95B5-F60CCE64061D}" destId="{52C71190-A9E9-453C-968E-1F627C49DF70}" srcOrd="0" destOrd="0" presId="urn:microsoft.com/office/officeart/2005/8/layout/list1"/>
    <dgm:cxn modelId="{EFC1C3E8-9D52-4B16-8AA1-3D1DF286FAF7}" srcId="{08D1E156-AB34-4EF2-A2C1-505F7F90ECEA}" destId="{D500B18D-085B-4ECF-B12C-DF23E19CA93F}" srcOrd="2" destOrd="0" parTransId="{C6E2661D-2878-41AE-B848-69C8304D98E8}" sibTransId="{35A80B23-3EA8-4D57-A647-C89460F3D1C2}"/>
    <dgm:cxn modelId="{D6989468-EA09-4C9D-815E-F4DAD46F7472}" type="presOf" srcId="{5ACFEB96-D1E7-4D22-8165-AAF885885AFE}" destId="{2D73F069-433D-4A79-AFA2-A670053907F6}" srcOrd="0" destOrd="5" presId="urn:microsoft.com/office/officeart/2005/8/layout/list1"/>
    <dgm:cxn modelId="{84D85D1D-4377-45FA-916B-D1397556AB17}" type="presOf" srcId="{BA416C12-9F1D-4C4E-AB86-A7DB9D218C56}" destId="{A7D93214-2602-4CA4-8EB0-AD408C958372}" srcOrd="0" destOrd="0" presId="urn:microsoft.com/office/officeart/2005/8/layout/list1"/>
    <dgm:cxn modelId="{9AAB6336-C606-4179-802E-93700AF3DBEB}" srcId="{C970C340-BCB9-4BD6-93F3-0C249F4F97A9}" destId="{BA416C12-9F1D-4C4E-AB86-A7DB9D218C56}" srcOrd="0" destOrd="0" parTransId="{D1E3E4B0-5BB1-4458-8532-90B745D286EB}" sibTransId="{7081EAFC-AB1B-42B6-9E99-868EAC124354}"/>
    <dgm:cxn modelId="{D782BD70-CC0C-4E0E-A974-AED4A92B5782}" type="presOf" srcId="{CC546FAE-FE79-4537-8C5E-045996C3B093}" destId="{2D73F069-433D-4A79-AFA2-A670053907F6}" srcOrd="0" destOrd="1" presId="urn:microsoft.com/office/officeart/2005/8/layout/list1"/>
    <dgm:cxn modelId="{0B22D21A-D0C1-4A01-924D-ABDCDF87CDA8}" srcId="{BA416C12-9F1D-4C4E-AB86-A7DB9D218C56}" destId="{51537216-306E-4E9C-9836-1413E6E6C62F}" srcOrd="0" destOrd="0" parTransId="{7D949CFE-D885-4598-B2B4-CB13E94E77E6}" sibTransId="{715F7C61-1882-44CA-A9BB-8D6D848746C3}"/>
    <dgm:cxn modelId="{15135FAD-8468-4B0B-99EF-4344EDCDECF1}" type="presParOf" srcId="{3961D42D-4F5A-477B-87FC-D86B10C52A39}" destId="{CCB43A68-605E-467B-B995-398CAC6C2F85}" srcOrd="0" destOrd="0" presId="urn:microsoft.com/office/officeart/2005/8/layout/list1"/>
    <dgm:cxn modelId="{4964F92A-60BD-4CC3-AEF9-4373517B01BB}" type="presParOf" srcId="{CCB43A68-605E-467B-B995-398CAC6C2F85}" destId="{A7D93214-2602-4CA4-8EB0-AD408C958372}" srcOrd="0" destOrd="0" presId="urn:microsoft.com/office/officeart/2005/8/layout/list1"/>
    <dgm:cxn modelId="{E0B47457-B5FA-41C2-B204-425D14F5F9A6}" type="presParOf" srcId="{CCB43A68-605E-467B-B995-398CAC6C2F85}" destId="{8DCB7936-F8B5-4C23-AB91-06A39ECEEEFC}" srcOrd="1" destOrd="0" presId="urn:microsoft.com/office/officeart/2005/8/layout/list1"/>
    <dgm:cxn modelId="{69E8ED2F-0F85-43C4-885E-BE8135F52DC1}" type="presParOf" srcId="{3961D42D-4F5A-477B-87FC-D86B10C52A39}" destId="{DCCD3A4F-0EAA-4715-A548-957B39194D4A}" srcOrd="1" destOrd="0" presId="urn:microsoft.com/office/officeart/2005/8/layout/list1"/>
    <dgm:cxn modelId="{7A59BE26-B655-40EF-B536-21B50EA1F405}" type="presParOf" srcId="{3961D42D-4F5A-477B-87FC-D86B10C52A39}" destId="{DCF4E7F8-FAA0-4818-914E-EF8D27666D9E}" srcOrd="2" destOrd="0" presId="urn:microsoft.com/office/officeart/2005/8/layout/list1"/>
    <dgm:cxn modelId="{6FAA861A-7CEA-4240-9A19-789376B1B929}" type="presParOf" srcId="{3961D42D-4F5A-477B-87FC-D86B10C52A39}" destId="{A8BB5A9F-FF1D-4E4C-B5AE-C369184D3D09}" srcOrd="3" destOrd="0" presId="urn:microsoft.com/office/officeart/2005/8/layout/list1"/>
    <dgm:cxn modelId="{2A2F97D8-BEAD-4C56-81EA-E1454DBD0F4E}" type="presParOf" srcId="{3961D42D-4F5A-477B-87FC-D86B10C52A39}" destId="{71E32A39-7E20-4D47-8665-9645DEBA741D}" srcOrd="4" destOrd="0" presId="urn:microsoft.com/office/officeart/2005/8/layout/list1"/>
    <dgm:cxn modelId="{BB1E3A84-D12C-4A5A-8434-F926C06A915C}" type="presParOf" srcId="{71E32A39-7E20-4D47-8665-9645DEBA741D}" destId="{52C71190-A9E9-453C-968E-1F627C49DF70}" srcOrd="0" destOrd="0" presId="urn:microsoft.com/office/officeart/2005/8/layout/list1"/>
    <dgm:cxn modelId="{5AD63DF4-30A8-40A6-AE13-376ED1E9175A}" type="presParOf" srcId="{71E32A39-7E20-4D47-8665-9645DEBA741D}" destId="{A3D8BC7F-159D-4BA3-AA69-7F27D078CF74}" srcOrd="1" destOrd="0" presId="urn:microsoft.com/office/officeart/2005/8/layout/list1"/>
    <dgm:cxn modelId="{63CA56D0-3B38-48C0-830A-397E95E28FDB}" type="presParOf" srcId="{3961D42D-4F5A-477B-87FC-D86B10C52A39}" destId="{3E32212F-0CF2-47B0-BEC6-DEB54CF92CDD}" srcOrd="5" destOrd="0" presId="urn:microsoft.com/office/officeart/2005/8/layout/list1"/>
    <dgm:cxn modelId="{C61AC705-4385-4E6E-9B17-A896D05FC53B}" type="presParOf" srcId="{3961D42D-4F5A-477B-87FC-D86B10C52A39}" destId="{2D73F069-433D-4A79-AFA2-A670053907F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1A95069-338A-4FE6-AD8D-4A8EDC25F74B}" type="doc">
      <dgm:prSet loTypeId="urn:microsoft.com/office/officeart/2005/8/layout/matrix3" loCatId="matrix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1073A06A-D858-4D7C-81AC-9FB63EF9D020}">
      <dgm:prSet/>
      <dgm:spPr/>
      <dgm:t>
        <a:bodyPr/>
        <a:lstStyle/>
        <a:p>
          <a:r>
            <a:rPr lang="cs-CZ"/>
            <a:t>Dokončíme téma středová souměrnost.</a:t>
          </a:r>
          <a:endParaRPr lang="en-US"/>
        </a:p>
      </dgm:t>
    </dgm:pt>
    <dgm:pt modelId="{58E1795E-99F6-4E77-BE99-2A788DDD999B}" type="parTrans" cxnId="{34A5DC61-4A9B-49EF-8EBC-06689B5BB501}">
      <dgm:prSet/>
      <dgm:spPr/>
      <dgm:t>
        <a:bodyPr/>
        <a:lstStyle/>
        <a:p>
          <a:endParaRPr lang="en-US"/>
        </a:p>
      </dgm:t>
    </dgm:pt>
    <dgm:pt modelId="{FCA490F6-08A5-40BF-8D01-DF52FEB6211F}" type="sibTrans" cxnId="{34A5DC61-4A9B-49EF-8EBC-06689B5BB501}">
      <dgm:prSet/>
      <dgm:spPr/>
      <dgm:t>
        <a:bodyPr/>
        <a:lstStyle/>
        <a:p>
          <a:endParaRPr lang="en-US"/>
        </a:p>
      </dgm:t>
    </dgm:pt>
    <dgm:pt modelId="{8A938B9A-5C52-4142-B1BF-8DF387C49487}">
      <dgm:prSet/>
      <dgm:spPr/>
      <dgm:t>
        <a:bodyPr/>
        <a:lstStyle/>
        <a:p>
          <a:pPr rtl="0"/>
          <a:r>
            <a:rPr lang="cs-CZ"/>
            <a:t>Budeme mít online hodiny</a:t>
          </a:r>
          <a:r>
            <a:rPr lang="cs-CZ">
              <a:latin typeface="Century Gothic" panose="020B0502020202020204"/>
            </a:rPr>
            <a:t> </a:t>
          </a:r>
          <a:endParaRPr lang="en-US"/>
        </a:p>
      </dgm:t>
    </dgm:pt>
    <dgm:pt modelId="{D723DF22-C6DB-44D9-A202-EABAB9F9C1DB}" type="parTrans" cxnId="{C65FD889-350D-4C1D-A8DE-603295544A1C}">
      <dgm:prSet/>
      <dgm:spPr/>
      <dgm:t>
        <a:bodyPr/>
        <a:lstStyle/>
        <a:p>
          <a:endParaRPr lang="en-US"/>
        </a:p>
      </dgm:t>
    </dgm:pt>
    <dgm:pt modelId="{4094C55E-5FAF-4F0B-8002-F78974138B80}" type="sibTrans" cxnId="{C65FD889-350D-4C1D-A8DE-603295544A1C}">
      <dgm:prSet/>
      <dgm:spPr/>
      <dgm:t>
        <a:bodyPr/>
        <a:lstStyle/>
        <a:p>
          <a:endParaRPr lang="en-US"/>
        </a:p>
      </dgm:t>
    </dgm:pt>
    <dgm:pt modelId="{C311FF92-48BF-4C8D-833B-9C7BB60D303B}">
      <dgm:prSet/>
      <dgm:spPr/>
      <dgm:t>
        <a:bodyPr/>
        <a:lstStyle/>
        <a:p>
          <a:r>
            <a:rPr lang="cs-CZ"/>
            <a:t>Napíšeme si písemku nebo test na středovou souměrnost.</a:t>
          </a:r>
          <a:endParaRPr lang="en-US"/>
        </a:p>
      </dgm:t>
    </dgm:pt>
    <dgm:pt modelId="{BED36AD3-52BD-4DEC-9487-E979E37058C9}" type="parTrans" cxnId="{030947AA-1EC2-4ADB-96F9-780B565871DD}">
      <dgm:prSet/>
      <dgm:spPr/>
      <dgm:t>
        <a:bodyPr/>
        <a:lstStyle/>
        <a:p>
          <a:endParaRPr lang="en-US"/>
        </a:p>
      </dgm:t>
    </dgm:pt>
    <dgm:pt modelId="{17016E86-95F8-49EE-A00F-BDB8343D2E6E}" type="sibTrans" cxnId="{030947AA-1EC2-4ADB-96F9-780B565871DD}">
      <dgm:prSet/>
      <dgm:spPr/>
      <dgm:t>
        <a:bodyPr/>
        <a:lstStyle/>
        <a:p>
          <a:endParaRPr lang="en-US"/>
        </a:p>
      </dgm:t>
    </dgm:pt>
    <dgm:pt modelId="{034FF2AD-001A-401C-B72E-B78F03677163}">
      <dgm:prSet/>
      <dgm:spPr/>
      <dgm:t>
        <a:bodyPr/>
        <a:lstStyle/>
        <a:p>
          <a:r>
            <a:rPr lang="cs-CZ"/>
            <a:t>Nebudou chybět ani dobrovolné a kreativní úkoly.</a:t>
          </a:r>
          <a:endParaRPr lang="en-US"/>
        </a:p>
      </dgm:t>
    </dgm:pt>
    <dgm:pt modelId="{37A2367F-8AE9-4E5D-9DDF-888E48070FE3}" type="parTrans" cxnId="{51F763CA-530B-4AAE-BF5D-63799F652B61}">
      <dgm:prSet/>
      <dgm:spPr/>
      <dgm:t>
        <a:bodyPr/>
        <a:lstStyle/>
        <a:p>
          <a:endParaRPr lang="en-US"/>
        </a:p>
      </dgm:t>
    </dgm:pt>
    <dgm:pt modelId="{B0394007-7D4C-44AD-8201-E6030CADE6D8}" type="sibTrans" cxnId="{51F763CA-530B-4AAE-BF5D-63799F652B61}">
      <dgm:prSet/>
      <dgm:spPr/>
      <dgm:t>
        <a:bodyPr/>
        <a:lstStyle/>
        <a:p>
          <a:endParaRPr lang="en-US"/>
        </a:p>
      </dgm:t>
    </dgm:pt>
    <dgm:pt modelId="{37A18D90-A7CD-4B8B-BEAE-3EE4E2F822F4}" type="pres">
      <dgm:prSet presAssocID="{81A95069-338A-4FE6-AD8D-4A8EDC25F74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5EAB99A-D2E7-4A39-AB11-72B466DC57DD}" type="pres">
      <dgm:prSet presAssocID="{81A95069-338A-4FE6-AD8D-4A8EDC25F74B}" presName="diamond" presStyleLbl="bgShp" presStyleIdx="0" presStyleCnt="1"/>
      <dgm:spPr/>
    </dgm:pt>
    <dgm:pt modelId="{55717087-8342-4686-BD07-630F8466DB09}" type="pres">
      <dgm:prSet presAssocID="{81A95069-338A-4FE6-AD8D-4A8EDC25F74B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3B7CFA-98AD-4600-8C9F-882C24D8C22D}" type="pres">
      <dgm:prSet presAssocID="{81A95069-338A-4FE6-AD8D-4A8EDC25F74B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9AD2303-345A-4CF1-9312-894D234B329D}" type="pres">
      <dgm:prSet presAssocID="{81A95069-338A-4FE6-AD8D-4A8EDC25F74B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34DE1D3-0858-4256-9977-BC24EABDF5E4}" type="pres">
      <dgm:prSet presAssocID="{81A95069-338A-4FE6-AD8D-4A8EDC25F74B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442C479D-5BE1-41C8-9F8A-E64FD62258BB}" type="presOf" srcId="{034FF2AD-001A-401C-B72E-B78F03677163}" destId="{E34DE1D3-0858-4256-9977-BC24EABDF5E4}" srcOrd="0" destOrd="0" presId="urn:microsoft.com/office/officeart/2005/8/layout/matrix3"/>
    <dgm:cxn modelId="{BE8F73C0-9066-4170-B00B-685549C659BE}" type="presOf" srcId="{1073A06A-D858-4D7C-81AC-9FB63EF9D020}" destId="{55717087-8342-4686-BD07-630F8466DB09}" srcOrd="0" destOrd="0" presId="urn:microsoft.com/office/officeart/2005/8/layout/matrix3"/>
    <dgm:cxn modelId="{56AEBB78-08D4-4799-BDF9-C22EDD13B445}" type="presOf" srcId="{8A938B9A-5C52-4142-B1BF-8DF387C49487}" destId="{193B7CFA-98AD-4600-8C9F-882C24D8C22D}" srcOrd="0" destOrd="0" presId="urn:microsoft.com/office/officeart/2005/8/layout/matrix3"/>
    <dgm:cxn modelId="{6810E939-36B0-4108-B0D0-596D6EC09F76}" type="presOf" srcId="{81A95069-338A-4FE6-AD8D-4A8EDC25F74B}" destId="{37A18D90-A7CD-4B8B-BEAE-3EE4E2F822F4}" srcOrd="0" destOrd="0" presId="urn:microsoft.com/office/officeart/2005/8/layout/matrix3"/>
    <dgm:cxn modelId="{030947AA-1EC2-4ADB-96F9-780B565871DD}" srcId="{81A95069-338A-4FE6-AD8D-4A8EDC25F74B}" destId="{C311FF92-48BF-4C8D-833B-9C7BB60D303B}" srcOrd="2" destOrd="0" parTransId="{BED36AD3-52BD-4DEC-9487-E979E37058C9}" sibTransId="{17016E86-95F8-49EE-A00F-BDB8343D2E6E}"/>
    <dgm:cxn modelId="{34A5DC61-4A9B-49EF-8EBC-06689B5BB501}" srcId="{81A95069-338A-4FE6-AD8D-4A8EDC25F74B}" destId="{1073A06A-D858-4D7C-81AC-9FB63EF9D020}" srcOrd="0" destOrd="0" parTransId="{58E1795E-99F6-4E77-BE99-2A788DDD999B}" sibTransId="{FCA490F6-08A5-40BF-8D01-DF52FEB6211F}"/>
    <dgm:cxn modelId="{51F763CA-530B-4AAE-BF5D-63799F652B61}" srcId="{81A95069-338A-4FE6-AD8D-4A8EDC25F74B}" destId="{034FF2AD-001A-401C-B72E-B78F03677163}" srcOrd="3" destOrd="0" parTransId="{37A2367F-8AE9-4E5D-9DDF-888E48070FE3}" sibTransId="{B0394007-7D4C-44AD-8201-E6030CADE6D8}"/>
    <dgm:cxn modelId="{C65FD889-350D-4C1D-A8DE-603295544A1C}" srcId="{81A95069-338A-4FE6-AD8D-4A8EDC25F74B}" destId="{8A938B9A-5C52-4142-B1BF-8DF387C49487}" srcOrd="1" destOrd="0" parTransId="{D723DF22-C6DB-44D9-A202-EABAB9F9C1DB}" sibTransId="{4094C55E-5FAF-4F0B-8002-F78974138B80}"/>
    <dgm:cxn modelId="{BCCFD341-8A3D-4E87-B3FA-DAE66AF2659C}" type="presOf" srcId="{C311FF92-48BF-4C8D-833B-9C7BB60D303B}" destId="{79AD2303-345A-4CF1-9312-894D234B329D}" srcOrd="0" destOrd="0" presId="urn:microsoft.com/office/officeart/2005/8/layout/matrix3"/>
    <dgm:cxn modelId="{832D0503-AF1F-43A6-8435-DD63B419ED39}" type="presParOf" srcId="{37A18D90-A7CD-4B8B-BEAE-3EE4E2F822F4}" destId="{45EAB99A-D2E7-4A39-AB11-72B466DC57DD}" srcOrd="0" destOrd="0" presId="urn:microsoft.com/office/officeart/2005/8/layout/matrix3"/>
    <dgm:cxn modelId="{2A2A7EB6-1BB8-49AF-B11C-37102EC2D660}" type="presParOf" srcId="{37A18D90-A7CD-4B8B-BEAE-3EE4E2F822F4}" destId="{55717087-8342-4686-BD07-630F8466DB09}" srcOrd="1" destOrd="0" presId="urn:microsoft.com/office/officeart/2005/8/layout/matrix3"/>
    <dgm:cxn modelId="{C1CC8CF3-8425-42A2-9B3C-6D5BEDF59B90}" type="presParOf" srcId="{37A18D90-A7CD-4B8B-BEAE-3EE4E2F822F4}" destId="{193B7CFA-98AD-4600-8C9F-882C24D8C22D}" srcOrd="2" destOrd="0" presId="urn:microsoft.com/office/officeart/2005/8/layout/matrix3"/>
    <dgm:cxn modelId="{736F2225-9B52-47B7-9D2B-D9D5BE4CA9F6}" type="presParOf" srcId="{37A18D90-A7CD-4B8B-BEAE-3EE4E2F822F4}" destId="{79AD2303-345A-4CF1-9312-894D234B329D}" srcOrd="3" destOrd="0" presId="urn:microsoft.com/office/officeart/2005/8/layout/matrix3"/>
    <dgm:cxn modelId="{CC4C6289-232D-4A73-B931-3BC282C03E7C}" type="presParOf" srcId="{37A18D90-A7CD-4B8B-BEAE-3EE4E2F822F4}" destId="{E34DE1D3-0858-4256-9977-BC24EABDF5E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C512388-A650-461A-A327-7F797DAFF1A5}">
      <dsp:nvSpPr>
        <dsp:cNvPr id="0" name=""/>
        <dsp:cNvSpPr/>
      </dsp:nvSpPr>
      <dsp:spPr>
        <a:xfrm>
          <a:off x="13474" y="579170"/>
          <a:ext cx="775913" cy="77591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616B5F-0A8F-42B3-8801-723E2A73F87C}">
      <dsp:nvSpPr>
        <dsp:cNvPr id="0" name=""/>
        <dsp:cNvSpPr/>
      </dsp:nvSpPr>
      <dsp:spPr>
        <a:xfrm>
          <a:off x="13474" y="1465476"/>
          <a:ext cx="2216895" cy="394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1400" kern="1200"/>
            <a:t>Úkol 1: Příprava na hodinu</a:t>
          </a:r>
          <a:endParaRPr lang="en-US" sz="1400" kern="1200"/>
        </a:p>
      </dsp:txBody>
      <dsp:txXfrm>
        <a:off x="13474" y="1465476"/>
        <a:ext cx="2216895" cy="394884"/>
      </dsp:txXfrm>
    </dsp:sp>
    <dsp:sp modelId="{30775AF2-0D2D-4733-83B9-E256CC66447B}">
      <dsp:nvSpPr>
        <dsp:cNvPr id="0" name=""/>
        <dsp:cNvSpPr/>
      </dsp:nvSpPr>
      <dsp:spPr>
        <a:xfrm>
          <a:off x="13474" y="1911706"/>
          <a:ext cx="2216895" cy="1234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Před hodinou udělej přípravu.</a:t>
          </a:r>
          <a:endParaRPr lang="en-US" sz="1100" kern="120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Pokud Ti úlohy z PS jdou, připoj se k Ivaně.</a:t>
          </a:r>
          <a:endParaRPr lang="en-US" sz="1100" kern="120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Pokud Ti úlohy nejdou nebo máš nějaké nejasnosti, připoj se k Anežce.</a:t>
          </a:r>
          <a:endParaRPr lang="en-US" sz="1100" kern="1200"/>
        </a:p>
      </dsp:txBody>
      <dsp:txXfrm>
        <a:off x="13474" y="1911706"/>
        <a:ext cx="2216895" cy="1234735"/>
      </dsp:txXfrm>
    </dsp:sp>
    <dsp:sp modelId="{3FB5A36D-0FB2-49F8-8C51-0D7C5F90B27C}">
      <dsp:nvSpPr>
        <dsp:cNvPr id="0" name=""/>
        <dsp:cNvSpPr/>
      </dsp:nvSpPr>
      <dsp:spPr>
        <a:xfrm>
          <a:off x="2618326" y="579170"/>
          <a:ext cx="775913" cy="77591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884D7F-F34A-4F35-A0A9-A2FE438F4156}">
      <dsp:nvSpPr>
        <dsp:cNvPr id="0" name=""/>
        <dsp:cNvSpPr/>
      </dsp:nvSpPr>
      <dsp:spPr>
        <a:xfrm>
          <a:off x="2618326" y="1465476"/>
          <a:ext cx="2216895" cy="394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1400" kern="1200"/>
            <a:t>Úkol 2: Online hodina</a:t>
          </a:r>
          <a:endParaRPr lang="en-US" sz="1400" kern="1200"/>
        </a:p>
      </dsp:txBody>
      <dsp:txXfrm>
        <a:off x="2618326" y="1465476"/>
        <a:ext cx="2216895" cy="394884"/>
      </dsp:txXfrm>
    </dsp:sp>
    <dsp:sp modelId="{5DC2C2D7-CC8D-4DAA-8CCC-C7D4D324E752}">
      <dsp:nvSpPr>
        <dsp:cNvPr id="0" name=""/>
        <dsp:cNvSpPr/>
      </dsp:nvSpPr>
      <dsp:spPr>
        <a:xfrm>
          <a:off x="2618326" y="1911706"/>
          <a:ext cx="2216895" cy="12347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Čas online hodin se nemění.</a:t>
          </a:r>
          <a:endParaRPr lang="en-US" sz="1100" kern="1200"/>
        </a:p>
      </dsp:txBody>
      <dsp:txXfrm>
        <a:off x="2618326" y="1911706"/>
        <a:ext cx="2216895" cy="1234735"/>
      </dsp:txXfrm>
    </dsp:sp>
    <dsp:sp modelId="{891E1A44-A7E8-495F-BED7-8C01270306BF}">
      <dsp:nvSpPr>
        <dsp:cNvPr id="0" name=""/>
        <dsp:cNvSpPr/>
      </dsp:nvSpPr>
      <dsp:spPr>
        <a:xfrm>
          <a:off x="5223178" y="542972"/>
          <a:ext cx="775913" cy="77591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F9D581-4A40-4DF1-8404-9D60024EE95E}">
      <dsp:nvSpPr>
        <dsp:cNvPr id="0" name=""/>
        <dsp:cNvSpPr/>
      </dsp:nvSpPr>
      <dsp:spPr>
        <a:xfrm>
          <a:off x="5223178" y="1432391"/>
          <a:ext cx="2216895" cy="394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1400" kern="1200"/>
            <a:t>Úkol 3: Portfolio a sebereflexe</a:t>
          </a:r>
          <a:endParaRPr lang="en-US" sz="1400" kern="1200"/>
        </a:p>
      </dsp:txBody>
      <dsp:txXfrm>
        <a:off x="5223178" y="1432391"/>
        <a:ext cx="2216895" cy="394884"/>
      </dsp:txXfrm>
    </dsp:sp>
    <dsp:sp modelId="{7F4CEBCE-8C34-4147-9AED-33E0846D9D32}">
      <dsp:nvSpPr>
        <dsp:cNvPr id="0" name=""/>
        <dsp:cNvSpPr/>
      </dsp:nvSpPr>
      <dsp:spPr>
        <a:xfrm>
          <a:off x="5223178" y="1880069"/>
          <a:ext cx="2216895" cy="1302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V portfoliu vytvoř podsložku 10. týden.</a:t>
          </a:r>
          <a:endParaRPr lang="en-US" sz="1100" kern="120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Sebereflexi vyplň ve chvíli, kdy máš vše splněno. Pročti si hodnocení od nás v předchozích týdnech. Pokud potřebuješ reagovat piš rovnou do pozn.bloku nebo do chatu, kde můžeme velmi pružně reagovat na Tvé otázky a potřeby.</a:t>
          </a:r>
          <a:endParaRPr lang="en-US" sz="1100" kern="1200"/>
        </a:p>
      </dsp:txBody>
      <dsp:txXfrm>
        <a:off x="5223178" y="1880069"/>
        <a:ext cx="2216895" cy="1302570"/>
      </dsp:txXfrm>
    </dsp:sp>
    <dsp:sp modelId="{816CF2CC-841E-450A-A04B-1FADC5B6DD0F}">
      <dsp:nvSpPr>
        <dsp:cNvPr id="0" name=""/>
        <dsp:cNvSpPr/>
      </dsp:nvSpPr>
      <dsp:spPr>
        <a:xfrm>
          <a:off x="7828030" y="542972"/>
          <a:ext cx="775913" cy="77591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444197-F14F-4612-9841-EFBB22C118BD}">
      <dsp:nvSpPr>
        <dsp:cNvPr id="0" name=""/>
        <dsp:cNvSpPr/>
      </dsp:nvSpPr>
      <dsp:spPr>
        <a:xfrm>
          <a:off x="8008790" y="1432391"/>
          <a:ext cx="1400534" cy="394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1400" kern="1200"/>
            <a:t>DDÚ: procvičování a Speedmath</a:t>
          </a:r>
          <a:endParaRPr lang="en-US" sz="1400" kern="1200"/>
        </a:p>
      </dsp:txBody>
      <dsp:txXfrm>
        <a:off x="8008790" y="1432391"/>
        <a:ext cx="1400534" cy="394884"/>
      </dsp:txXfrm>
    </dsp:sp>
    <dsp:sp modelId="{E589C857-183A-4841-9906-9FEC45885445}">
      <dsp:nvSpPr>
        <dsp:cNvPr id="0" name=""/>
        <dsp:cNvSpPr/>
      </dsp:nvSpPr>
      <dsp:spPr>
        <a:xfrm>
          <a:off x="7828030" y="1880069"/>
          <a:ext cx="2216895" cy="13025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100" kern="1200"/>
            <a:t>Nový způsob procvičování a nový nástroj pro matematický trénink.</a:t>
          </a:r>
          <a:endParaRPr lang="en-US" sz="1100" kern="1200"/>
        </a:p>
      </dsp:txBody>
      <dsp:txXfrm>
        <a:off x="7828030" y="1880069"/>
        <a:ext cx="2216895" cy="13025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154243-6121-409A-82E5-444A5D2CB705}">
      <dsp:nvSpPr>
        <dsp:cNvPr id="0" name=""/>
        <dsp:cNvSpPr/>
      </dsp:nvSpPr>
      <dsp:spPr>
        <a:xfrm>
          <a:off x="1849783" y="2127"/>
          <a:ext cx="1509048" cy="1658987"/>
        </a:xfrm>
        <a:prstGeom prst="flowChartProcess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xmlns="" r:embed="rId2"/>
              </a:ext>
            </a:extLst>
          </a:blip>
          <a:srcRect/>
          <a:stretch>
            <a:fillRect l="-5000" r="-5000"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0606B-EBE8-4F5B-A0B6-ABB39C8EAC89}">
      <dsp:nvSpPr>
        <dsp:cNvPr id="0" name=""/>
        <dsp:cNvSpPr/>
      </dsp:nvSpPr>
      <dsp:spPr>
        <a:xfrm>
          <a:off x="340371" y="1725058"/>
          <a:ext cx="4311566" cy="64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2300" kern="1200"/>
            <a:t>1.ČÁST: Rozlišování osově a středově souměrných objektů</a:t>
          </a:r>
          <a:endParaRPr lang="en-US" sz="2300" kern="1200"/>
        </a:p>
      </dsp:txBody>
      <dsp:txXfrm>
        <a:off x="340371" y="1725058"/>
        <a:ext cx="4311566" cy="646734"/>
      </dsp:txXfrm>
    </dsp:sp>
    <dsp:sp modelId="{9BF3B301-8DF3-4596-8AED-01AF46F09F45}">
      <dsp:nvSpPr>
        <dsp:cNvPr id="0" name=""/>
        <dsp:cNvSpPr/>
      </dsp:nvSpPr>
      <dsp:spPr>
        <a:xfrm>
          <a:off x="340371" y="2445549"/>
          <a:ext cx="4311566" cy="1297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Najdi ve svém okolí alespoň jeden objekt souměrný pouze středově a alespoň jeden objekt souměrný zároveň osově i středově.</a:t>
          </a:r>
          <a:endParaRPr lang="en-US" sz="1700" kern="120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Své objevy ulož do portfolia nejpozději do večera před online hodinou, abychom je mohly při hodině používat.</a:t>
          </a:r>
          <a:endParaRPr lang="en-US" sz="1700" kern="1200"/>
        </a:p>
      </dsp:txBody>
      <dsp:txXfrm>
        <a:off x="340371" y="2445549"/>
        <a:ext cx="4311566" cy="1297598"/>
      </dsp:txXfrm>
    </dsp:sp>
    <dsp:sp modelId="{71A7E44A-A6D2-4B28-9514-8A011F0C90DD}">
      <dsp:nvSpPr>
        <dsp:cNvPr id="0" name=""/>
        <dsp:cNvSpPr/>
      </dsp:nvSpPr>
      <dsp:spPr>
        <a:xfrm>
          <a:off x="6807721" y="19948"/>
          <a:ext cx="1509048" cy="150904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BF882A-E2D9-46EE-9490-3D9008006870}">
      <dsp:nvSpPr>
        <dsp:cNvPr id="0" name=""/>
        <dsp:cNvSpPr/>
      </dsp:nvSpPr>
      <dsp:spPr>
        <a:xfrm>
          <a:off x="5406462" y="1687573"/>
          <a:ext cx="4311566" cy="6467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2300" kern="1200"/>
            <a:t>2. ČÁST: Cvičení z pracovního sešitu</a:t>
          </a:r>
          <a:endParaRPr lang="en-US" sz="2300" kern="1200"/>
        </a:p>
      </dsp:txBody>
      <dsp:txXfrm>
        <a:off x="5406462" y="1687573"/>
        <a:ext cx="4311566" cy="646734"/>
      </dsp:txXfrm>
    </dsp:sp>
    <dsp:sp modelId="{C5DB2A23-94BB-4966-964C-8FAA32A2DED7}">
      <dsp:nvSpPr>
        <dsp:cNvPr id="0" name=""/>
        <dsp:cNvSpPr/>
      </dsp:nvSpPr>
      <dsp:spPr>
        <a:xfrm>
          <a:off x="5406462" y="2408064"/>
          <a:ext cx="4311566" cy="1297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SOUMĚRNOST DLE BODU: str. 95/ cv. 1, 2 – Urči středy souměrnosti.</a:t>
          </a:r>
          <a:endParaRPr lang="en-US" sz="1700" kern="120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STŘED SOUMĚRNOSTI: str. 95/ cv. 1 – Sestroj obraz trojúhelníku ABC ve středové souměrnosti se středem S.</a:t>
          </a:r>
          <a:endParaRPr lang="en-US" sz="1700" kern="1200"/>
        </a:p>
      </dsp:txBody>
      <dsp:txXfrm>
        <a:off x="5406462" y="2408064"/>
        <a:ext cx="4311566" cy="12975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CB8C7B-83B4-4262-B372-D20628ADD733}">
      <dsp:nvSpPr>
        <dsp:cNvPr id="0" name=""/>
        <dsp:cNvSpPr/>
      </dsp:nvSpPr>
      <dsp:spPr>
        <a:xfrm>
          <a:off x="0" y="454"/>
          <a:ext cx="10058399" cy="10642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8147D7-FB5E-4D6A-A352-106379D1374C}">
      <dsp:nvSpPr>
        <dsp:cNvPr id="0" name=""/>
        <dsp:cNvSpPr/>
      </dsp:nvSpPr>
      <dsp:spPr>
        <a:xfrm>
          <a:off x="321920" y="239899"/>
          <a:ext cx="585310" cy="585310"/>
        </a:xfrm>
        <a:prstGeom prst="rect">
          <a:avLst/>
        </a:prstGeom>
        <a:blipFill>
          <a:blip xmlns:r="http://schemas.openxmlformats.org/officeDocument/2006/relationships" r:embed="rId1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D14A3-FA8D-4D6D-A683-A033E73089F3}">
      <dsp:nvSpPr>
        <dsp:cNvPr id="0" name=""/>
        <dsp:cNvSpPr/>
      </dsp:nvSpPr>
      <dsp:spPr>
        <a:xfrm>
          <a:off x="1229151" y="454"/>
          <a:ext cx="4526280" cy="106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628" tIns="112628" rIns="112628" bIns="112628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Pokud jsem na online hodině </a:t>
          </a:r>
          <a:r>
            <a:rPr lang="cs-CZ" sz="2300" b="1" kern="1200"/>
            <a:t>byl/a</a:t>
          </a:r>
          <a:r>
            <a:rPr lang="cs-CZ" sz="2300" kern="1200"/>
            <a:t>?</a:t>
          </a:r>
          <a:endParaRPr lang="en-US" sz="2300" kern="1200"/>
        </a:p>
      </dsp:txBody>
      <dsp:txXfrm>
        <a:off x="1229151" y="454"/>
        <a:ext cx="4526280" cy="1064200"/>
      </dsp:txXfrm>
    </dsp:sp>
    <dsp:sp modelId="{66173677-18C5-4355-9E2C-9F24DAFA505A}">
      <dsp:nvSpPr>
        <dsp:cNvPr id="0" name=""/>
        <dsp:cNvSpPr/>
      </dsp:nvSpPr>
      <dsp:spPr>
        <a:xfrm>
          <a:off x="5755431" y="454"/>
          <a:ext cx="4302968" cy="106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628" tIns="112628" rIns="112628" bIns="11262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Odevzdávám do portfolia do podsložky 10. týden </a:t>
          </a:r>
          <a:r>
            <a:rPr lang="cs-CZ" sz="1600" b="1" kern="1200"/>
            <a:t>můj zápis z hodiny</a:t>
          </a:r>
          <a:r>
            <a:rPr lang="cs-CZ" sz="1600" kern="1200"/>
            <a:t>.</a:t>
          </a:r>
          <a:endParaRPr lang="en-US" sz="1600" kern="1200"/>
        </a:p>
      </dsp:txBody>
      <dsp:txXfrm>
        <a:off x="5755431" y="454"/>
        <a:ext cx="4302968" cy="1064200"/>
      </dsp:txXfrm>
    </dsp:sp>
    <dsp:sp modelId="{D0A504C6-8712-422C-8508-D3524DBB8C72}">
      <dsp:nvSpPr>
        <dsp:cNvPr id="0" name=""/>
        <dsp:cNvSpPr/>
      </dsp:nvSpPr>
      <dsp:spPr>
        <a:xfrm>
          <a:off x="0" y="1330705"/>
          <a:ext cx="10058399" cy="10642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5612F8-247C-4998-BBD4-F841E7F9DAFA}">
      <dsp:nvSpPr>
        <dsp:cNvPr id="0" name=""/>
        <dsp:cNvSpPr/>
      </dsp:nvSpPr>
      <dsp:spPr>
        <a:xfrm>
          <a:off x="321920" y="1570150"/>
          <a:ext cx="585310" cy="58531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xmlns="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33094C-ED8E-4B82-A1A4-5B7F9E78AFE7}">
      <dsp:nvSpPr>
        <dsp:cNvPr id="0" name=""/>
        <dsp:cNvSpPr/>
      </dsp:nvSpPr>
      <dsp:spPr>
        <a:xfrm>
          <a:off x="1229151" y="1330705"/>
          <a:ext cx="4526280" cy="106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628" tIns="112628" rIns="112628" bIns="112628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Pokud jsem na online hodině </a:t>
          </a:r>
          <a:r>
            <a:rPr lang="cs-CZ" sz="2300" b="1" kern="1200"/>
            <a:t>nebyl/a</a:t>
          </a:r>
          <a:r>
            <a:rPr lang="cs-CZ" sz="2300" kern="1200"/>
            <a:t>?</a:t>
          </a:r>
          <a:endParaRPr lang="en-US" sz="2300" kern="1200"/>
        </a:p>
      </dsp:txBody>
      <dsp:txXfrm>
        <a:off x="1229151" y="1330705"/>
        <a:ext cx="4526280" cy="1064200"/>
      </dsp:txXfrm>
    </dsp:sp>
    <dsp:sp modelId="{C8112B63-05C2-4AD4-B3F1-3C6C62F93393}">
      <dsp:nvSpPr>
        <dsp:cNvPr id="0" name=""/>
        <dsp:cNvSpPr/>
      </dsp:nvSpPr>
      <dsp:spPr>
        <a:xfrm>
          <a:off x="5755431" y="1330705"/>
          <a:ext cx="4302968" cy="106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628" tIns="112628" rIns="112628" bIns="11262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Odevzdávám do portfolia do podsložky 10. týden </a:t>
          </a:r>
          <a:r>
            <a:rPr lang="cs-CZ" sz="1600" b="1" kern="1200"/>
            <a:t>moji kompletní přípravu na hodinu i můj zápis z hodiny</a:t>
          </a:r>
          <a:r>
            <a:rPr lang="cs-CZ" sz="1600" kern="1200"/>
            <a:t>, kterou si pouštím ze záznamu.</a:t>
          </a:r>
          <a:endParaRPr lang="en-US" sz="1600" kern="1200"/>
        </a:p>
      </dsp:txBody>
      <dsp:txXfrm>
        <a:off x="5755431" y="1330705"/>
        <a:ext cx="4302968" cy="1064200"/>
      </dsp:txXfrm>
    </dsp:sp>
    <dsp:sp modelId="{8A48E26E-56AC-4D04-8928-1E5521465C21}">
      <dsp:nvSpPr>
        <dsp:cNvPr id="0" name=""/>
        <dsp:cNvSpPr/>
      </dsp:nvSpPr>
      <dsp:spPr>
        <a:xfrm>
          <a:off x="0" y="2660956"/>
          <a:ext cx="10058399" cy="106420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FA28FC-A5AC-479A-A497-C8F7D7FCD30D}">
      <dsp:nvSpPr>
        <dsp:cNvPr id="0" name=""/>
        <dsp:cNvSpPr/>
      </dsp:nvSpPr>
      <dsp:spPr>
        <a:xfrm>
          <a:off x="321920" y="2900401"/>
          <a:ext cx="585310" cy="585310"/>
        </a:xfrm>
        <a:prstGeom prst="rect">
          <a:avLst/>
        </a:prstGeom>
        <a:blipFill>
          <a:blip xmlns:r="http://schemas.openxmlformats.org/officeDocument/2006/relationships"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81E31E-2874-4300-8196-464C46AFF7BA}">
      <dsp:nvSpPr>
        <dsp:cNvPr id="0" name=""/>
        <dsp:cNvSpPr/>
      </dsp:nvSpPr>
      <dsp:spPr>
        <a:xfrm>
          <a:off x="1229151" y="2660956"/>
          <a:ext cx="4526280" cy="106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628" tIns="112628" rIns="112628" bIns="112628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300" kern="1200"/>
            <a:t>Po splnění všech úkolů si </a:t>
          </a:r>
          <a:r>
            <a:rPr lang="cs-CZ" sz="2300" b="1" kern="1200"/>
            <a:t>vyplním v sebereflexi </a:t>
          </a:r>
          <a:r>
            <a:rPr lang="cs-CZ" sz="2300" kern="1200"/>
            <a:t>otázky k tomuto týdnu.</a:t>
          </a:r>
          <a:endParaRPr lang="en-US" sz="2300" kern="1200"/>
        </a:p>
      </dsp:txBody>
      <dsp:txXfrm>
        <a:off x="1229151" y="2660956"/>
        <a:ext cx="4526280" cy="1064200"/>
      </dsp:txXfrm>
    </dsp:sp>
    <dsp:sp modelId="{66D9EDA3-28CF-4DE4-90D6-3309A60197FF}">
      <dsp:nvSpPr>
        <dsp:cNvPr id="0" name=""/>
        <dsp:cNvSpPr/>
      </dsp:nvSpPr>
      <dsp:spPr>
        <a:xfrm>
          <a:off x="5755431" y="2660956"/>
          <a:ext cx="4302968" cy="10642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628" tIns="112628" rIns="112628" bIns="112628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kern="1200"/>
            <a:t>Podívám se na hodnocení učitelek z minulých týdnů. Pokud potřebuji s něčím poradit, napíši přímo učitelce Anežce nebo Ivaně. </a:t>
          </a:r>
          <a:endParaRPr lang="en-US" sz="1600" kern="1200"/>
        </a:p>
      </dsp:txBody>
      <dsp:txXfrm>
        <a:off x="5755431" y="2660956"/>
        <a:ext cx="4302968" cy="1064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F4E7F8-FAA0-4818-914E-EF8D27666D9E}">
      <dsp:nvSpPr>
        <dsp:cNvPr id="0" name=""/>
        <dsp:cNvSpPr/>
      </dsp:nvSpPr>
      <dsp:spPr>
        <a:xfrm>
          <a:off x="0" y="380465"/>
          <a:ext cx="5166475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976" tIns="374904" rIns="40097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PS str. 96/ 2, 3 (kružnice a písmenka)</a:t>
          </a:r>
          <a:endParaRPr lang="en-US" sz="1800" kern="1200"/>
        </a:p>
      </dsp:txBody>
      <dsp:txXfrm>
        <a:off x="0" y="380465"/>
        <a:ext cx="5166475" cy="765450"/>
      </dsp:txXfrm>
    </dsp:sp>
    <dsp:sp modelId="{8DCB7936-F8B5-4C23-AB91-06A39ECEEEFC}">
      <dsp:nvSpPr>
        <dsp:cNvPr id="0" name=""/>
        <dsp:cNvSpPr/>
      </dsp:nvSpPr>
      <dsp:spPr>
        <a:xfrm>
          <a:off x="258323" y="114785"/>
          <a:ext cx="3616532" cy="531360"/>
        </a:xfrm>
        <a:prstGeom prst="round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696" tIns="0" rIns="13669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1800" b="1" kern="1200" baseline="0">
              <a:solidFill>
                <a:srgbClr val="E7A603"/>
              </a:solidFill>
            </a:rPr>
            <a:t>PROCVIČOVÁNÍ</a:t>
          </a:r>
          <a:endParaRPr lang="en-US" sz="1800" b="1" kern="1200" baseline="0">
            <a:solidFill>
              <a:srgbClr val="E7A603"/>
            </a:solidFill>
          </a:endParaRPr>
        </a:p>
      </dsp:txBody>
      <dsp:txXfrm>
        <a:off x="284262" y="140724"/>
        <a:ext cx="3564654" cy="479482"/>
      </dsp:txXfrm>
    </dsp:sp>
    <dsp:sp modelId="{2D73F069-433D-4A79-AFA2-A670053907F6}">
      <dsp:nvSpPr>
        <dsp:cNvPr id="0" name=""/>
        <dsp:cNvSpPr/>
      </dsp:nvSpPr>
      <dsp:spPr>
        <a:xfrm>
          <a:off x="0" y="1508795"/>
          <a:ext cx="5166475" cy="362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2356783"/>
              <a:satOff val="-11270"/>
              <a:lumOff val="1235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976" tIns="374904" rIns="400976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/>
            <a:t>Proč se do speedmath zapojit?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Procvičíš si počítání na jednoduchých příkladech.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Můžeš se zapojit do soutěže mezi žáky z celé republiky.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Přihlásíš se bezplatně.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b="1" kern="1200"/>
            <a:t>Jak se zapsat do formuláře?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Název školy:  </a:t>
          </a:r>
          <a:r>
            <a:rPr lang="cs-CZ" sz="1800" b="1" kern="1200"/>
            <a:t>Kunratice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Město:</a:t>
          </a:r>
          <a:r>
            <a:rPr lang="cs-CZ" sz="1800" b="1" kern="1200"/>
            <a:t>   Praha 4</a:t>
          </a:r>
          <a:endParaRPr lang="en-US" sz="1800" kern="120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800" kern="1200"/>
            <a:t>Žák musí dodržovat věkové limity pro jednotlivé kategorie.</a:t>
          </a:r>
          <a:endParaRPr lang="en-US" sz="1800" kern="1200"/>
        </a:p>
      </dsp:txBody>
      <dsp:txXfrm>
        <a:off x="0" y="1508795"/>
        <a:ext cx="5166475" cy="3628800"/>
      </dsp:txXfrm>
    </dsp:sp>
    <dsp:sp modelId="{A3D8BC7F-159D-4BA3-AA69-7F27D078CF74}">
      <dsp:nvSpPr>
        <dsp:cNvPr id="0" name=""/>
        <dsp:cNvSpPr/>
      </dsp:nvSpPr>
      <dsp:spPr>
        <a:xfrm>
          <a:off x="258323" y="1243115"/>
          <a:ext cx="3616532" cy="531360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6696" tIns="0" rIns="136696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defRPr b="1"/>
          </a:pPr>
          <a:r>
            <a:rPr lang="cs-CZ" sz="1800" kern="1200">
              <a:hlinkClick xmlns:r="http://schemas.openxmlformats.org/officeDocument/2006/relationships" r:id="rId1"/>
            </a:rPr>
            <a:t>www.speedmath.eu</a:t>
          </a:r>
          <a:endParaRPr lang="en-US" sz="1800" kern="1200"/>
        </a:p>
      </dsp:txBody>
      <dsp:txXfrm>
        <a:off x="284262" y="1269054"/>
        <a:ext cx="3564654" cy="47948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EAB99A-D2E7-4A39-AB11-72B466DC57DD}">
      <dsp:nvSpPr>
        <dsp:cNvPr id="0" name=""/>
        <dsp:cNvSpPr/>
      </dsp:nvSpPr>
      <dsp:spPr>
        <a:xfrm>
          <a:off x="692086" y="0"/>
          <a:ext cx="4284136" cy="4284136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717087-8342-4686-BD07-630F8466DB09}">
      <dsp:nvSpPr>
        <dsp:cNvPr id="0" name=""/>
        <dsp:cNvSpPr/>
      </dsp:nvSpPr>
      <dsp:spPr>
        <a:xfrm>
          <a:off x="1099079" y="406992"/>
          <a:ext cx="1670813" cy="167081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Dokončíme téma středová souměrnost.</a:t>
          </a:r>
          <a:endParaRPr lang="en-US" sz="1700" kern="1200"/>
        </a:p>
      </dsp:txBody>
      <dsp:txXfrm>
        <a:off x="1180641" y="488554"/>
        <a:ext cx="1507689" cy="1507689"/>
      </dsp:txXfrm>
    </dsp:sp>
    <dsp:sp modelId="{193B7CFA-98AD-4600-8C9F-882C24D8C22D}">
      <dsp:nvSpPr>
        <dsp:cNvPr id="0" name=""/>
        <dsp:cNvSpPr/>
      </dsp:nvSpPr>
      <dsp:spPr>
        <a:xfrm>
          <a:off x="2898417" y="406992"/>
          <a:ext cx="1670813" cy="167081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Budeme mít online hodiny</a:t>
          </a:r>
          <a:r>
            <a:rPr lang="cs-CZ" sz="1700" kern="1200">
              <a:latin typeface="Century Gothic" panose="020B0502020202020204"/>
            </a:rPr>
            <a:t> </a:t>
          </a:r>
          <a:endParaRPr lang="en-US" sz="1700" kern="1200"/>
        </a:p>
      </dsp:txBody>
      <dsp:txXfrm>
        <a:off x="2979979" y="488554"/>
        <a:ext cx="1507689" cy="1507689"/>
      </dsp:txXfrm>
    </dsp:sp>
    <dsp:sp modelId="{79AD2303-345A-4CF1-9312-894D234B329D}">
      <dsp:nvSpPr>
        <dsp:cNvPr id="0" name=""/>
        <dsp:cNvSpPr/>
      </dsp:nvSpPr>
      <dsp:spPr>
        <a:xfrm>
          <a:off x="1099079" y="2206330"/>
          <a:ext cx="1670813" cy="167081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Napíšeme si písemku nebo test na středovou souměrnost.</a:t>
          </a:r>
          <a:endParaRPr lang="en-US" sz="1700" kern="1200"/>
        </a:p>
      </dsp:txBody>
      <dsp:txXfrm>
        <a:off x="1180641" y="2287892"/>
        <a:ext cx="1507689" cy="1507689"/>
      </dsp:txXfrm>
    </dsp:sp>
    <dsp:sp modelId="{E34DE1D3-0858-4256-9977-BC24EABDF5E4}">
      <dsp:nvSpPr>
        <dsp:cNvPr id="0" name=""/>
        <dsp:cNvSpPr/>
      </dsp:nvSpPr>
      <dsp:spPr>
        <a:xfrm>
          <a:off x="2898417" y="2206330"/>
          <a:ext cx="1670813" cy="16708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700" kern="1200"/>
            <a:t>Nebudou chybět ani dobrovolné a kreativní úkoly.</a:t>
          </a:r>
          <a:endParaRPr lang="en-US" sz="1700" kern="1200"/>
        </a:p>
      </dsp:txBody>
      <dsp:txXfrm>
        <a:off x="2979979" y="2287892"/>
        <a:ext cx="1507689" cy="1507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5/layout/CenteredIconLabelDescriptionList">
  <dgm:title val="Centered 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 xmlns="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72BEBB5-746C-42E6-B244-B08437053787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EC82AB-BCCD-4620-AC68-701D5DF3E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750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EBB5-746C-42E6-B244-B08437053787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82AB-BCCD-4620-AC68-701D5DF3E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5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EBB5-746C-42E6-B244-B08437053787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82AB-BCCD-4620-AC68-701D5DF3E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365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EBB5-746C-42E6-B244-B08437053787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82AB-BCCD-4620-AC68-701D5DF3E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4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72BEBB5-746C-42E6-B244-B08437053787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2DEC82AB-BCCD-4620-AC68-701D5DF3E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5386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EBB5-746C-42E6-B244-B08437053787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82AB-BCCD-4620-AC68-701D5DF3E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4481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EBB5-746C-42E6-B244-B08437053787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82AB-BCCD-4620-AC68-701D5DF3E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1312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EBB5-746C-42E6-B244-B08437053787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82AB-BCCD-4620-AC68-701D5DF3E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1666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EBB5-746C-42E6-B244-B08437053787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C82AB-BCCD-4620-AC68-701D5DF3E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538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BEBB5-746C-42E6-B244-B08437053787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EC82AB-BCCD-4620-AC68-701D5DF3EB1B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4114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72BEBB5-746C-42E6-B244-B08437053787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EC82AB-BCCD-4620-AC68-701D5DF3EB1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116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72BEBB5-746C-42E6-B244-B08437053787}" type="datetimeFigureOut">
              <a:rPr lang="cs-CZ" smtClean="0"/>
              <a:t>14.05.2020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2DEC82AB-BCCD-4620-AC68-701D5DF3E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05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036312-8720-4353-AFB8-206006D0ECA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MATEMATIKA</a:t>
            </a:r>
            <a:br>
              <a:rPr lang="cs-CZ"/>
            </a:br>
            <a:r>
              <a:rPr lang="cs-CZ" sz="2800"/>
              <a:t/>
            </a:r>
            <a:br>
              <a:rPr lang="cs-CZ" sz="2800"/>
            </a:br>
            <a:r>
              <a:rPr lang="cs-CZ" sz="3600"/>
              <a:t>SAMOSTUDIUM</a:t>
            </a:r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DFDBE5B-B821-49DF-9E57-C1157C71A8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62100" y="4227872"/>
            <a:ext cx="9070848" cy="1229032"/>
          </a:xfrm>
        </p:spPr>
        <p:txBody>
          <a:bodyPr>
            <a:normAutofit/>
          </a:bodyPr>
          <a:lstStyle/>
          <a:p>
            <a:endParaRPr lang="cs-CZ"/>
          </a:p>
          <a:p>
            <a:r>
              <a:rPr lang="cs-CZ"/>
              <a:t>10. týden</a:t>
            </a:r>
          </a:p>
          <a:p>
            <a:r>
              <a:rPr lang="cs-CZ"/>
              <a:t>18. 4. – 22. 4. 2020</a:t>
            </a:r>
          </a:p>
          <a:p>
            <a:r>
              <a:rPr lang="cs-CZ"/>
              <a:t>Anežka</a:t>
            </a:r>
          </a:p>
        </p:txBody>
      </p:sp>
    </p:spTree>
    <p:extLst>
      <p:ext uri="{BB962C8B-B14F-4D97-AF65-F5344CB8AC3E}">
        <p14:creationId xmlns:p14="http://schemas.microsoft.com/office/powerpoint/2010/main" val="671267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E11CAD-9540-4D64-A8DC-C7EED620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cs-CZ" sz="4400"/>
              <a:t>STŘEDOVÁ SOUMĚRNOST V PRVNÍ LINII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B726FBAB-D64D-4B67-B2CA-ED12351B62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071098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375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D188FD-4473-4E07-B031-45B0E5A2B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cs-CZ" sz="4400"/>
              <a:t>ÚKOL 1: PŘÍPRAVA NA ONLINE HODINU</a:t>
            </a:r>
          </a:p>
        </p:txBody>
      </p:sp>
      <p:graphicFrame>
        <p:nvGraphicFramePr>
          <p:cNvPr id="17" name="Zástupný obsah 2">
            <a:extLst>
              <a:ext uri="{FF2B5EF4-FFF2-40B4-BE49-F238E27FC236}">
                <a16:creationId xmlns:a16="http://schemas.microsoft.com/office/drawing/2014/main" id="{BC243B69-9AB2-40BA-BCF8-EA8221D363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7154896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868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3A8C6BC2-E9E2-4780-8A41-064073CD43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E70450CF-22E9-4B1D-B146-30FEE770C40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80238079-1F65-476A-BC6C-F2D3BD2683B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740C935-D2D3-4F63-A4DA-CD768BB3F4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BE8D8045-0F80-4964-B591-0D599AB42D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828372" y="1267730"/>
            <a:ext cx="1567331" cy="645295"/>
            <a:chOff x="5318306" y="1386268"/>
            <a:chExt cx="1567331" cy="645295"/>
          </a:xfrm>
        </p:grpSpPr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F8A5889-0EE6-4E19-98FE-29F79E987B50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1B0FE4C3-64BE-4A2B-818D-4D84479344F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54670D04-30D8-487E-A3F4-0655E48016D1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3" name="Rectangle 82">
            <a:extLst>
              <a:ext uri="{FF2B5EF4-FFF2-40B4-BE49-F238E27FC236}">
                <a16:creationId xmlns:a16="http://schemas.microsoft.com/office/drawing/2014/main" id="{9E1E7F64-0923-4A8C-8C57-8DA53D5B4BB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09478849-EFF2-4DE4-983C-8EE3FA1EB98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3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C7659007-D861-4E94-9C3A-A056785E9B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6" y="0"/>
            <a:ext cx="6758734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3510B89F-E2F1-498D-89E6-BBD1F7A83E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1973" y="643464"/>
            <a:ext cx="4143830" cy="5566305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9B98270E-648F-4E36-B844-0EDB47720F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7364" y="806860"/>
            <a:ext cx="3813048" cy="523951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E5C83BC-54C0-4DA0-9413-203215528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7225" y="1559768"/>
            <a:ext cx="2978281" cy="31353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83000"/>
              </a:lnSpc>
            </a:pPr>
            <a:r>
              <a:rPr lang="en-US" cap="all" spc="-100"/>
              <a:t>ÚKOL 2: ONLINE HODINA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3F27A8A-394E-480B-BAB0-C7A32D83F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7225" y="4708186"/>
            <a:ext cx="2978282" cy="992223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spc="80"/>
              <a:t>Tvoje účast na online hodině se řídí stejnými pravidly jako v předchozím týdnu.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1BED7FA7-DC0E-42B8-94C7-1CCE8FF25E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192" y="1894167"/>
            <a:ext cx="5451627" cy="3066540"/>
          </a:xfrm>
          <a:prstGeom prst="rect">
            <a:avLst/>
          </a:prstGeom>
        </p:spPr>
      </p:pic>
      <p:sp>
        <p:nvSpPr>
          <p:cNvPr id="93" name="Rectangle 92">
            <a:extLst>
              <a:ext uri="{FF2B5EF4-FFF2-40B4-BE49-F238E27FC236}">
                <a16:creationId xmlns:a16="http://schemas.microsoft.com/office/drawing/2014/main" id="{FD928195-4D39-4483-8E9C-DDEF45288D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03768" y="640856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D3C3AEFB-A180-42BA-A986-808141512B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BDC660CB-86B2-4824-BAAF-665CD18892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309708" y="640855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6355DF17-4368-44AA-A15E-16C1FC1482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618068" y="1286150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855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E8CC8A-2393-47FD-BDDB-0A1E13789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</p:spPr>
        <p:txBody>
          <a:bodyPr>
            <a:normAutofit/>
          </a:bodyPr>
          <a:lstStyle/>
          <a:p>
            <a:pPr algn="ctr"/>
            <a:r>
              <a:rPr lang="cs-CZ" sz="4400"/>
              <a:t>ÚKOL 3: PORTFOLIO A SEBEREFLEXE</a:t>
            </a:r>
          </a:p>
        </p:txBody>
      </p:sp>
      <p:graphicFrame>
        <p:nvGraphicFramePr>
          <p:cNvPr id="17" name="Zástupný obsah 2">
            <a:extLst>
              <a:ext uri="{FF2B5EF4-FFF2-40B4-BE49-F238E27FC236}">
                <a16:creationId xmlns:a16="http://schemas.microsoft.com/office/drawing/2014/main" id="{A6A92E32-C320-4454-A6CE-2E3A2EAB88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626608"/>
              </p:ext>
            </p:extLst>
          </p:nvPr>
        </p:nvGraphicFramePr>
        <p:xfrm>
          <a:off x="1066800" y="2310063"/>
          <a:ext cx="10058400" cy="372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1559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910D13A8-8228-47E3-8159-DF3D937E08A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20308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3">
            <a:extLst>
              <a:ext uri="{FF2B5EF4-FFF2-40B4-BE49-F238E27FC236}">
                <a16:creationId xmlns:a16="http://schemas.microsoft.com/office/drawing/2014/main" id="{CCEA6CE4-C4F8-44BC-9843-3C0939FD770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33"/>
            <a:ext cx="6753657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338E743B-F088-4E4F-8134-10D25DEB61E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91973" y="643464"/>
            <a:ext cx="4143830" cy="5566305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B6BF0CD-7130-4065-B7F5-D19DC7CE13A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7364" y="806860"/>
            <a:ext cx="3813048" cy="523951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797C8B-D0B0-4763-B3E3-154CF8EC2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47000" y="1189293"/>
            <a:ext cx="3454400" cy="4487882"/>
          </a:xfrm>
        </p:spPr>
        <p:txBody>
          <a:bodyPr>
            <a:normAutofit/>
          </a:bodyPr>
          <a:lstStyle/>
          <a:p>
            <a:pPr algn="ctr"/>
            <a:r>
              <a:rPr lang="cs-CZ" sz="3000"/>
              <a:t>DDÚ: PROCVIČOVÁNÍ a SPEEDMATH</a:t>
            </a:r>
          </a:p>
        </p:txBody>
      </p:sp>
      <p:graphicFrame>
        <p:nvGraphicFramePr>
          <p:cNvPr id="7" name="Zástupný obsah 2">
            <a:extLst>
              <a:ext uri="{FF2B5EF4-FFF2-40B4-BE49-F238E27FC236}">
                <a16:creationId xmlns:a16="http://schemas.microsoft.com/office/drawing/2014/main" id="{0E948560-56C3-4A74-998E-5D0DE7F7694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6206001"/>
              </p:ext>
            </p:extLst>
          </p:nvPr>
        </p:nvGraphicFramePr>
        <p:xfrm>
          <a:off x="793591" y="800946"/>
          <a:ext cx="5166475" cy="52523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51934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7A9026-87C9-4F44-9EC3-75AA7E6FB8D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D4A564-D451-4CDB-971B-95F3B044C6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867" y="0"/>
            <a:ext cx="8168743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CB884E-F589-488F-ADF5-77FF20080A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43" y="643464"/>
            <a:ext cx="6909336" cy="5571072"/>
          </a:xfrm>
          <a:prstGeom prst="rect">
            <a:avLst/>
          </a:prstGeom>
          <a:solidFill>
            <a:srgbClr val="FFFFFF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11603A8D-1B1C-4538-9FE9-374B8FD5550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071" y="809244"/>
            <a:ext cx="6583680" cy="5239512"/>
          </a:xfrm>
          <a:prstGeom prst="rect">
            <a:avLst/>
          </a:prstGeom>
          <a:ln w="6350" cap="sq" cmpd="sng" algn="ctr">
            <a:solidFill>
              <a:schemeClr val="tx1">
                <a:lumMod val="50000"/>
                <a:lumOff val="50000"/>
              </a:schemeClr>
            </a:solidFill>
            <a:prstDash val="solid"/>
            <a:miter lim="800000"/>
          </a:ln>
          <a:effectLst/>
        </p:spPr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9BE86D1-7317-478F-819B-8779B075C23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66876" y="0"/>
            <a:ext cx="4025029" cy="6858000"/>
          </a:xfrm>
          <a:prstGeom prst="rect">
            <a:avLst/>
          </a:prstGeom>
          <a:blipFill dpi="0" rotWithShape="1">
            <a:blip r:embed="rId2">
              <a:alphaModFix amt="6000"/>
              <a:duotone>
                <a:schemeClr val="bg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D724D10-309E-48E9-9644-816903A19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60189" y="643464"/>
            <a:ext cx="2888344" cy="5571071"/>
          </a:xfrm>
        </p:spPr>
        <p:txBody>
          <a:bodyPr>
            <a:normAutofit/>
          </a:bodyPr>
          <a:lstStyle/>
          <a:p>
            <a:r>
              <a:rPr lang="cs-CZ">
                <a:solidFill>
                  <a:schemeClr val="bg1"/>
                </a:solidFill>
              </a:rPr>
              <a:t>Co nás čeká příští týden?</a:t>
            </a:r>
          </a:p>
        </p:txBody>
      </p:sp>
      <p:graphicFrame>
        <p:nvGraphicFramePr>
          <p:cNvPr id="13" name="Zástupný obsah 2">
            <a:extLst>
              <a:ext uri="{FF2B5EF4-FFF2-40B4-BE49-F238E27FC236}">
                <a16:creationId xmlns:a16="http://schemas.microsoft.com/office/drawing/2014/main" id="{653B1255-3779-4498-A51B-899A37FF4E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0328696"/>
              </p:ext>
            </p:extLst>
          </p:nvPr>
        </p:nvGraphicFramePr>
        <p:xfrm>
          <a:off x="1286615" y="1286931"/>
          <a:ext cx="5668310" cy="428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653679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452</Words>
  <Application>Microsoft Office PowerPoint</Application>
  <PresentationFormat>Širokoúhlá obrazovka</PresentationFormat>
  <Paragraphs>50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Century Gothic</vt:lpstr>
      <vt:lpstr>Garamond</vt:lpstr>
      <vt:lpstr>Savon</vt:lpstr>
      <vt:lpstr>MATEMATIKA  SAMOSTUDIUM</vt:lpstr>
      <vt:lpstr>STŘEDOVÁ SOUMĚRNOST V PRVNÍ LINII</vt:lpstr>
      <vt:lpstr>ÚKOL 1: PŘÍPRAVA NA ONLINE HODINU</vt:lpstr>
      <vt:lpstr>ÚKOL 2: ONLINE HODINA</vt:lpstr>
      <vt:lpstr>ÚKOL 3: PORTFOLIO A SEBEREFLEXE</vt:lpstr>
      <vt:lpstr>DDÚ: PROCVIČOVÁNÍ a SPEEDMATH</vt:lpstr>
      <vt:lpstr>Co nás čeká příští týden?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 SAMOSTUDIUM</dc:title>
  <dc:creator>Rodina Peregrinova</dc:creator>
  <cp:lastModifiedBy>Pařízková Ivana</cp:lastModifiedBy>
  <cp:revision>2</cp:revision>
  <dcterms:created xsi:type="dcterms:W3CDTF">2020-05-14T20:21:11Z</dcterms:created>
  <dcterms:modified xsi:type="dcterms:W3CDTF">2020-05-14T21:17:59Z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