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60" r:id="rId4"/>
    <p:sldId id="259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dina Peregrinova" initials="RP" lastIdx="1" clrIdx="0">
    <p:extLst>
      <p:ext uri="{19B8F6BF-5375-455C-9EA6-DF929625EA0E}">
        <p15:presenceInfo xmlns:p15="http://schemas.microsoft.com/office/powerpoint/2012/main" userId="81bf53ce6bd5b99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AB46D2-0AAE-47BE-8BB7-07208691ECE5}" v="234" dt="2020-04-16T22:59:32.2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dina Peregrinova" userId="81bf53ce6bd5b99c" providerId="LiveId" clId="{27AB46D2-0AAE-47BE-8BB7-07208691ECE5}"/>
    <pc:docChg chg="undo custSel mod addSld delSld modSld">
      <pc:chgData name="Rodina Peregrinova" userId="81bf53ce6bd5b99c" providerId="LiveId" clId="{27AB46D2-0AAE-47BE-8BB7-07208691ECE5}" dt="2020-04-16T23:07:06.287" v="3315" actId="20577"/>
      <pc:docMkLst>
        <pc:docMk/>
      </pc:docMkLst>
      <pc:sldChg chg="addSp delSp modSp add mod setBg setClrOvrMap delDesignElem">
        <pc:chgData name="Rodina Peregrinova" userId="81bf53ce6bd5b99c" providerId="LiveId" clId="{27AB46D2-0AAE-47BE-8BB7-07208691ECE5}" dt="2020-04-16T23:07:06.287" v="3315" actId="20577"/>
        <pc:sldMkLst>
          <pc:docMk/>
          <pc:sldMk cId="2110804421" sldId="256"/>
        </pc:sldMkLst>
        <pc:spChg chg="mod">
          <ac:chgData name="Rodina Peregrinova" userId="81bf53ce6bd5b99c" providerId="LiveId" clId="{27AB46D2-0AAE-47BE-8BB7-07208691ECE5}" dt="2020-04-16T22:59:44.341" v="3286" actId="26606"/>
          <ac:spMkLst>
            <pc:docMk/>
            <pc:sldMk cId="2110804421" sldId="256"/>
            <ac:spMk id="2" creationId="{FF972738-9C5F-4FD7-BE49-189B58013A79}"/>
          </ac:spMkLst>
        </pc:spChg>
        <pc:spChg chg="mod">
          <ac:chgData name="Rodina Peregrinova" userId="81bf53ce6bd5b99c" providerId="LiveId" clId="{27AB46D2-0AAE-47BE-8BB7-07208691ECE5}" dt="2020-04-16T23:07:06.287" v="3315" actId="20577"/>
          <ac:spMkLst>
            <pc:docMk/>
            <pc:sldMk cId="2110804421" sldId="256"/>
            <ac:spMk id="3" creationId="{EE8861D5-29AC-4A6B-930A-BC184C652EB9}"/>
          </ac:spMkLst>
        </pc:spChg>
        <pc:spChg chg="add del">
          <ac:chgData name="Rodina Peregrinova" userId="81bf53ce6bd5b99c" providerId="LiveId" clId="{27AB46D2-0AAE-47BE-8BB7-07208691ECE5}" dt="2020-04-16T22:30:56.395" v="3187"/>
          <ac:spMkLst>
            <pc:docMk/>
            <pc:sldMk cId="2110804421" sldId="256"/>
            <ac:spMk id="5" creationId="{7C684499-6F30-4C6A-8094-E2E3E91B3050}"/>
          </ac:spMkLst>
        </pc:spChg>
        <pc:spChg chg="add del">
          <ac:chgData name="Rodina Peregrinova" userId="81bf53ce6bd5b99c" providerId="LiveId" clId="{27AB46D2-0AAE-47BE-8BB7-07208691ECE5}" dt="2020-04-16T22:30:56.395" v="3187"/>
          <ac:spMkLst>
            <pc:docMk/>
            <pc:sldMk cId="2110804421" sldId="256"/>
            <ac:spMk id="6" creationId="{D5AECED4-26C2-4E8F-A340-2402369DC222}"/>
          </ac:spMkLst>
        </pc:spChg>
        <pc:spChg chg="add del">
          <ac:chgData name="Rodina Peregrinova" userId="81bf53ce6bd5b99c" providerId="LiveId" clId="{27AB46D2-0AAE-47BE-8BB7-07208691ECE5}" dt="2020-04-16T22:23:52.069" v="3126"/>
          <ac:spMkLst>
            <pc:docMk/>
            <pc:sldMk cId="2110804421" sldId="256"/>
            <ac:spMk id="8" creationId="{7C684499-6F30-4C6A-8094-E2E3E91B3050}"/>
          </ac:spMkLst>
        </pc:spChg>
        <pc:spChg chg="add del">
          <ac:chgData name="Rodina Peregrinova" userId="81bf53ce6bd5b99c" providerId="LiveId" clId="{27AB46D2-0AAE-47BE-8BB7-07208691ECE5}" dt="2020-04-16T22:57:26.828" v="3195"/>
          <ac:spMkLst>
            <pc:docMk/>
            <pc:sldMk cId="2110804421" sldId="256"/>
            <ac:spMk id="9" creationId="{7C684499-6F30-4C6A-8094-E2E3E91B3050}"/>
          </ac:spMkLst>
        </pc:spChg>
        <pc:spChg chg="add del">
          <ac:chgData name="Rodina Peregrinova" userId="81bf53ce6bd5b99c" providerId="LiveId" clId="{27AB46D2-0AAE-47BE-8BB7-07208691ECE5}" dt="2020-04-16T22:23:52.069" v="3126"/>
          <ac:spMkLst>
            <pc:docMk/>
            <pc:sldMk cId="2110804421" sldId="256"/>
            <ac:spMk id="10" creationId="{D5AECED4-26C2-4E8F-A340-2402369DC222}"/>
          </ac:spMkLst>
        </pc:spChg>
        <pc:spChg chg="add del">
          <ac:chgData name="Rodina Peregrinova" userId="81bf53ce6bd5b99c" providerId="LiveId" clId="{27AB46D2-0AAE-47BE-8BB7-07208691ECE5}" dt="2020-04-16T22:57:26.828" v="3195"/>
          <ac:spMkLst>
            <pc:docMk/>
            <pc:sldMk cId="2110804421" sldId="256"/>
            <ac:spMk id="11" creationId="{D5AECED4-26C2-4E8F-A340-2402369DC222}"/>
          </ac:spMkLst>
        </pc:spChg>
        <pc:spChg chg="add del">
          <ac:chgData name="Rodina Peregrinova" userId="81bf53ce6bd5b99c" providerId="LiveId" clId="{27AB46D2-0AAE-47BE-8BB7-07208691ECE5}" dt="2020-04-16T22:59:41.305" v="3284" actId="26606"/>
          <ac:spMkLst>
            <pc:docMk/>
            <pc:sldMk cId="2110804421" sldId="256"/>
            <ac:spMk id="14" creationId="{7C684499-6F30-4C6A-8094-E2E3E91B3050}"/>
          </ac:spMkLst>
        </pc:spChg>
        <pc:spChg chg="add del">
          <ac:chgData name="Rodina Peregrinova" userId="81bf53ce6bd5b99c" providerId="LiveId" clId="{27AB46D2-0AAE-47BE-8BB7-07208691ECE5}" dt="2020-04-16T22:59:41.305" v="3284" actId="26606"/>
          <ac:spMkLst>
            <pc:docMk/>
            <pc:sldMk cId="2110804421" sldId="256"/>
            <ac:spMk id="15" creationId="{D5AECED4-26C2-4E8F-A340-2402369DC222}"/>
          </ac:spMkLst>
        </pc:spChg>
        <pc:spChg chg="add del">
          <ac:chgData name="Rodina Peregrinova" userId="81bf53ce6bd5b99c" providerId="LiveId" clId="{27AB46D2-0AAE-47BE-8BB7-07208691ECE5}" dt="2020-04-16T22:59:44.341" v="3286" actId="26606"/>
          <ac:spMkLst>
            <pc:docMk/>
            <pc:sldMk cId="2110804421" sldId="256"/>
            <ac:spMk id="18" creationId="{B0513689-D00A-4D15-B8A3-AA50EC4B2BB9}"/>
          </ac:spMkLst>
        </pc:spChg>
        <pc:spChg chg="add">
          <ac:chgData name="Rodina Peregrinova" userId="81bf53ce6bd5b99c" providerId="LiveId" clId="{27AB46D2-0AAE-47BE-8BB7-07208691ECE5}" dt="2020-04-16T22:59:44.345" v="3287" actId="26606"/>
          <ac:spMkLst>
            <pc:docMk/>
            <pc:sldMk cId="2110804421" sldId="256"/>
            <ac:spMk id="20" creationId="{7C684499-6F30-4C6A-8094-E2E3E91B3050}"/>
          </ac:spMkLst>
        </pc:spChg>
        <pc:spChg chg="add">
          <ac:chgData name="Rodina Peregrinova" userId="81bf53ce6bd5b99c" providerId="LiveId" clId="{27AB46D2-0AAE-47BE-8BB7-07208691ECE5}" dt="2020-04-16T22:59:44.345" v="3287" actId="26606"/>
          <ac:spMkLst>
            <pc:docMk/>
            <pc:sldMk cId="2110804421" sldId="256"/>
            <ac:spMk id="21" creationId="{D5AECED4-26C2-4E8F-A340-2402369DC222}"/>
          </ac:spMkLst>
        </pc:spChg>
        <pc:cxnChg chg="add del">
          <ac:chgData name="Rodina Peregrinova" userId="81bf53ce6bd5b99c" providerId="LiveId" clId="{27AB46D2-0AAE-47BE-8BB7-07208691ECE5}" dt="2020-04-16T22:30:56.395" v="3187"/>
          <ac:cxnSpMkLst>
            <pc:docMk/>
            <pc:sldMk cId="2110804421" sldId="256"/>
            <ac:cxnSpMk id="7" creationId="{C9213D27-7A25-46D8-B1BD-E470E49C6C2F}"/>
          </ac:cxnSpMkLst>
        </pc:cxnChg>
        <pc:cxnChg chg="add del">
          <ac:chgData name="Rodina Peregrinova" userId="81bf53ce6bd5b99c" providerId="LiveId" clId="{27AB46D2-0AAE-47BE-8BB7-07208691ECE5}" dt="2020-04-16T22:23:52.069" v="3126"/>
          <ac:cxnSpMkLst>
            <pc:docMk/>
            <pc:sldMk cId="2110804421" sldId="256"/>
            <ac:cxnSpMk id="12" creationId="{C9213D27-7A25-46D8-B1BD-E470E49C6C2F}"/>
          </ac:cxnSpMkLst>
        </pc:cxnChg>
        <pc:cxnChg chg="add del">
          <ac:chgData name="Rodina Peregrinova" userId="81bf53ce6bd5b99c" providerId="LiveId" clId="{27AB46D2-0AAE-47BE-8BB7-07208691ECE5}" dt="2020-04-16T22:57:26.828" v="3195"/>
          <ac:cxnSpMkLst>
            <pc:docMk/>
            <pc:sldMk cId="2110804421" sldId="256"/>
            <ac:cxnSpMk id="13" creationId="{C9213D27-7A25-46D8-B1BD-E470E49C6C2F}"/>
          </ac:cxnSpMkLst>
        </pc:cxnChg>
        <pc:cxnChg chg="add del">
          <ac:chgData name="Rodina Peregrinova" userId="81bf53ce6bd5b99c" providerId="LiveId" clId="{27AB46D2-0AAE-47BE-8BB7-07208691ECE5}" dt="2020-04-16T22:59:41.305" v="3284" actId="26606"/>
          <ac:cxnSpMkLst>
            <pc:docMk/>
            <pc:sldMk cId="2110804421" sldId="256"/>
            <ac:cxnSpMk id="16" creationId="{C9213D27-7A25-46D8-B1BD-E470E49C6C2F}"/>
          </ac:cxnSpMkLst>
        </pc:cxnChg>
        <pc:cxnChg chg="add">
          <ac:chgData name="Rodina Peregrinova" userId="81bf53ce6bd5b99c" providerId="LiveId" clId="{27AB46D2-0AAE-47BE-8BB7-07208691ECE5}" dt="2020-04-16T22:59:44.345" v="3287" actId="26606"/>
          <ac:cxnSpMkLst>
            <pc:docMk/>
            <pc:sldMk cId="2110804421" sldId="256"/>
            <ac:cxnSpMk id="22" creationId="{C9213D27-7A25-46D8-B1BD-E470E49C6C2F}"/>
          </ac:cxnSpMkLst>
        </pc:cxnChg>
      </pc:sldChg>
      <pc:sldChg chg="addSp delSp modSp add mod setBg">
        <pc:chgData name="Rodina Peregrinova" userId="81bf53ce6bd5b99c" providerId="LiveId" clId="{27AB46D2-0AAE-47BE-8BB7-07208691ECE5}" dt="2020-04-16T22:25:18.406" v="3139" actId="26606"/>
        <pc:sldMkLst>
          <pc:docMk/>
          <pc:sldMk cId="2704132319" sldId="257"/>
        </pc:sldMkLst>
        <pc:spChg chg="mod">
          <ac:chgData name="Rodina Peregrinova" userId="81bf53ce6bd5b99c" providerId="LiveId" clId="{27AB46D2-0AAE-47BE-8BB7-07208691ECE5}" dt="2020-04-16T22:25:18.406" v="3139" actId="26606"/>
          <ac:spMkLst>
            <pc:docMk/>
            <pc:sldMk cId="2704132319" sldId="257"/>
            <ac:spMk id="2" creationId="{E024D327-2BB5-49E3-9D93-ADDDEF63DAF1}"/>
          </ac:spMkLst>
        </pc:spChg>
        <pc:spChg chg="del mod">
          <ac:chgData name="Rodina Peregrinova" userId="81bf53ce6bd5b99c" providerId="LiveId" clId="{27AB46D2-0AAE-47BE-8BB7-07208691ECE5}" dt="2020-04-16T22:25:18.406" v="3139" actId="26606"/>
          <ac:spMkLst>
            <pc:docMk/>
            <pc:sldMk cId="2704132319" sldId="257"/>
            <ac:spMk id="3" creationId="{4F5526FF-C5B2-4BDE-BB3D-F3B377B38A16}"/>
          </ac:spMkLst>
        </pc:spChg>
        <pc:graphicFrameChg chg="add">
          <ac:chgData name="Rodina Peregrinova" userId="81bf53ce6bd5b99c" providerId="LiveId" clId="{27AB46D2-0AAE-47BE-8BB7-07208691ECE5}" dt="2020-04-16T22:25:18.406" v="3139" actId="26606"/>
          <ac:graphicFrameMkLst>
            <pc:docMk/>
            <pc:sldMk cId="2704132319" sldId="257"/>
            <ac:graphicFrameMk id="5" creationId="{5FC4395A-1CF7-4A33-850B-E6DB008804E1}"/>
          </ac:graphicFrameMkLst>
        </pc:graphicFrameChg>
      </pc:sldChg>
      <pc:sldChg chg="modSp add del">
        <pc:chgData name="Rodina Peregrinova" userId="81bf53ce6bd5b99c" providerId="LiveId" clId="{27AB46D2-0AAE-47BE-8BB7-07208691ECE5}" dt="2020-04-16T21:42:48.998" v="1571" actId="2696"/>
        <pc:sldMkLst>
          <pc:docMk/>
          <pc:sldMk cId="934029350" sldId="258"/>
        </pc:sldMkLst>
        <pc:spChg chg="mod">
          <ac:chgData name="Rodina Peregrinova" userId="81bf53ce6bd5b99c" providerId="LiveId" clId="{27AB46D2-0AAE-47BE-8BB7-07208691ECE5}" dt="2020-04-16T21:09:37.610" v="682" actId="20577"/>
          <ac:spMkLst>
            <pc:docMk/>
            <pc:sldMk cId="934029350" sldId="258"/>
            <ac:spMk id="2" creationId="{3F6791BB-7EC4-41F3-AE9F-089FFDE5E345}"/>
          </ac:spMkLst>
        </pc:spChg>
      </pc:sldChg>
      <pc:sldChg chg="addSp delSp modSp add mod setBg">
        <pc:chgData name="Rodina Peregrinova" userId="81bf53ce6bd5b99c" providerId="LiveId" clId="{27AB46D2-0AAE-47BE-8BB7-07208691ECE5}" dt="2020-04-16T22:24:59.594" v="3138" actId="26606"/>
        <pc:sldMkLst>
          <pc:docMk/>
          <pc:sldMk cId="2599300170" sldId="259"/>
        </pc:sldMkLst>
        <pc:spChg chg="mod">
          <ac:chgData name="Rodina Peregrinova" userId="81bf53ce6bd5b99c" providerId="LiveId" clId="{27AB46D2-0AAE-47BE-8BB7-07208691ECE5}" dt="2020-04-16T22:24:48.533" v="3135" actId="20577"/>
          <ac:spMkLst>
            <pc:docMk/>
            <pc:sldMk cId="2599300170" sldId="259"/>
            <ac:spMk id="2" creationId="{75A44264-1B91-4354-91F3-39E8A59C78F7}"/>
          </ac:spMkLst>
        </pc:spChg>
        <pc:spChg chg="del mod">
          <ac:chgData name="Rodina Peregrinova" userId="81bf53ce6bd5b99c" providerId="LiveId" clId="{27AB46D2-0AAE-47BE-8BB7-07208691ECE5}" dt="2020-04-16T22:12:43.251" v="2812" actId="26606"/>
          <ac:spMkLst>
            <pc:docMk/>
            <pc:sldMk cId="2599300170" sldId="259"/>
            <ac:spMk id="3" creationId="{4E509AB4-08AB-4A36-A1A5-3D06CF365E7A}"/>
          </ac:spMkLst>
        </pc:spChg>
        <pc:graphicFrameChg chg="add mod modGraphic">
          <ac:chgData name="Rodina Peregrinova" userId="81bf53ce6bd5b99c" providerId="LiveId" clId="{27AB46D2-0AAE-47BE-8BB7-07208691ECE5}" dt="2020-04-16T22:24:59.594" v="3138" actId="26606"/>
          <ac:graphicFrameMkLst>
            <pc:docMk/>
            <pc:sldMk cId="2599300170" sldId="259"/>
            <ac:graphicFrameMk id="5" creationId="{862E7250-9D2F-49EB-86A8-24F94E818D8C}"/>
          </ac:graphicFrameMkLst>
        </pc:graphicFrameChg>
      </pc:sldChg>
      <pc:sldChg chg="addSp delSp modSp add mod setBg">
        <pc:chgData name="Rodina Peregrinova" userId="81bf53ce6bd5b99c" providerId="LiveId" clId="{27AB46D2-0AAE-47BE-8BB7-07208691ECE5}" dt="2020-04-16T22:26:56.776" v="3178" actId="14100"/>
        <pc:sldMkLst>
          <pc:docMk/>
          <pc:sldMk cId="3440220285" sldId="260"/>
        </pc:sldMkLst>
        <pc:spChg chg="mod">
          <ac:chgData name="Rodina Peregrinova" userId="81bf53ce6bd5b99c" providerId="LiveId" clId="{27AB46D2-0AAE-47BE-8BB7-07208691ECE5}" dt="2020-04-16T22:25:56.594" v="3140" actId="26606"/>
          <ac:spMkLst>
            <pc:docMk/>
            <pc:sldMk cId="3440220285" sldId="260"/>
            <ac:spMk id="2" creationId="{1E3D2ECF-2A1A-4F89-9BDD-4EFCB2C04D6E}"/>
          </ac:spMkLst>
        </pc:spChg>
        <pc:spChg chg="del mod">
          <ac:chgData name="Rodina Peregrinova" userId="81bf53ce6bd5b99c" providerId="LiveId" clId="{27AB46D2-0AAE-47BE-8BB7-07208691ECE5}" dt="2020-04-16T22:25:56.594" v="3140" actId="26606"/>
          <ac:spMkLst>
            <pc:docMk/>
            <pc:sldMk cId="3440220285" sldId="260"/>
            <ac:spMk id="3" creationId="{D8ED5D63-C47E-4988-A54F-0DB8B91F8D56}"/>
          </ac:spMkLst>
        </pc:spChg>
        <pc:graphicFrameChg chg="add mod">
          <ac:chgData name="Rodina Peregrinova" userId="81bf53ce6bd5b99c" providerId="LiveId" clId="{27AB46D2-0AAE-47BE-8BB7-07208691ECE5}" dt="2020-04-16T22:26:56.776" v="3178" actId="14100"/>
          <ac:graphicFrameMkLst>
            <pc:docMk/>
            <pc:sldMk cId="3440220285" sldId="260"/>
            <ac:graphicFrameMk id="5" creationId="{6C7501B3-A98A-4AF0-8151-542E9C616DA8}"/>
          </ac:graphicFrameMkLst>
        </pc:graphicFrameChg>
      </pc:sldChg>
      <pc:sldChg chg="addSp delSp modSp add mod setBg delDesignElem addCm delCm">
        <pc:chgData name="Rodina Peregrinova" userId="81bf53ce6bd5b99c" providerId="LiveId" clId="{27AB46D2-0AAE-47BE-8BB7-07208691ECE5}" dt="2020-04-16T22:59:01.405" v="3282" actId="20577"/>
        <pc:sldMkLst>
          <pc:docMk/>
          <pc:sldMk cId="555189915" sldId="261"/>
        </pc:sldMkLst>
        <pc:spChg chg="mod">
          <ac:chgData name="Rodina Peregrinova" userId="81bf53ce6bd5b99c" providerId="LiveId" clId="{27AB46D2-0AAE-47BE-8BB7-07208691ECE5}" dt="2020-04-16T22:57:47.505" v="3200" actId="26606"/>
          <ac:spMkLst>
            <pc:docMk/>
            <pc:sldMk cId="555189915" sldId="261"/>
            <ac:spMk id="2" creationId="{A872CA8E-7AAF-44AE-92CD-BF8518D598EA}"/>
          </ac:spMkLst>
        </pc:spChg>
        <pc:spChg chg="del mod">
          <ac:chgData name="Rodina Peregrinova" userId="81bf53ce6bd5b99c" providerId="LiveId" clId="{27AB46D2-0AAE-47BE-8BB7-07208691ECE5}" dt="2020-04-16T22:12:24.047" v="2811" actId="26606"/>
          <ac:spMkLst>
            <pc:docMk/>
            <pc:sldMk cId="555189915" sldId="261"/>
            <ac:spMk id="3" creationId="{16D0145D-9686-401D-A075-D40C7C247DF6}"/>
          </ac:spMkLst>
        </pc:spChg>
        <pc:spChg chg="add del">
          <ac:chgData name="Rodina Peregrinova" userId="81bf53ce6bd5b99c" providerId="LiveId" clId="{27AB46D2-0AAE-47BE-8BB7-07208691ECE5}" dt="2020-04-16T22:31:31.244" v="3189" actId="26606"/>
          <ac:spMkLst>
            <pc:docMk/>
            <pc:sldMk cId="555189915" sldId="261"/>
            <ac:spMk id="7" creationId="{4B54C89A-2D0B-4062-BF97-CA51B69D7B96}"/>
          </ac:spMkLst>
        </pc:spChg>
        <pc:spChg chg="add del">
          <ac:chgData name="Rodina Peregrinova" userId="81bf53ce6bd5b99c" providerId="LiveId" clId="{27AB46D2-0AAE-47BE-8BB7-07208691ECE5}" dt="2020-04-16T22:31:31.244" v="3189" actId="26606"/>
          <ac:spMkLst>
            <pc:docMk/>
            <pc:sldMk cId="555189915" sldId="261"/>
            <ac:spMk id="8" creationId="{4091C99A-98BE-457D-87BD-7B9B6EDDC19D}"/>
          </ac:spMkLst>
        </pc:spChg>
        <pc:spChg chg="add del">
          <ac:chgData name="Rodina Peregrinova" userId="81bf53ce6bd5b99c" providerId="LiveId" clId="{27AB46D2-0AAE-47BE-8BB7-07208691ECE5}" dt="2020-04-16T22:31:31.244" v="3189" actId="26606"/>
          <ac:spMkLst>
            <pc:docMk/>
            <pc:sldMk cId="555189915" sldId="261"/>
            <ac:spMk id="9" creationId="{960A769C-8991-4FDE-89A0-A218E5BF677A}"/>
          </ac:spMkLst>
        </pc:spChg>
        <pc:spChg chg="add del">
          <ac:chgData name="Rodina Peregrinova" userId="81bf53ce6bd5b99c" providerId="LiveId" clId="{27AB46D2-0AAE-47BE-8BB7-07208691ECE5}" dt="2020-04-16T22:23:52.069" v="3126"/>
          <ac:spMkLst>
            <pc:docMk/>
            <pc:sldMk cId="555189915" sldId="261"/>
            <ac:spMk id="10" creationId="{4B54C89A-2D0B-4062-BF97-CA51B69D7B96}"/>
          </ac:spMkLst>
        </pc:spChg>
        <pc:spChg chg="add del">
          <ac:chgData name="Rodina Peregrinova" userId="81bf53ce6bd5b99c" providerId="LiveId" clId="{27AB46D2-0AAE-47BE-8BB7-07208691ECE5}" dt="2020-04-16T22:31:31.244" v="3189" actId="26606"/>
          <ac:spMkLst>
            <pc:docMk/>
            <pc:sldMk cId="555189915" sldId="261"/>
            <ac:spMk id="11" creationId="{855CA58E-F8D8-4DF3-B813-C2585E0AB0EC}"/>
          </ac:spMkLst>
        </pc:spChg>
        <pc:spChg chg="add del">
          <ac:chgData name="Rodina Peregrinova" userId="81bf53ce6bd5b99c" providerId="LiveId" clId="{27AB46D2-0AAE-47BE-8BB7-07208691ECE5}" dt="2020-04-16T22:23:52.069" v="3126"/>
          <ac:spMkLst>
            <pc:docMk/>
            <pc:sldMk cId="555189915" sldId="261"/>
            <ac:spMk id="12" creationId="{4091C99A-98BE-457D-87BD-7B9B6EDDC19D}"/>
          </ac:spMkLst>
        </pc:spChg>
        <pc:spChg chg="add del">
          <ac:chgData name="Rodina Peregrinova" userId="81bf53ce6bd5b99c" providerId="LiveId" clId="{27AB46D2-0AAE-47BE-8BB7-07208691ECE5}" dt="2020-04-16T22:57:47.485" v="3199" actId="26606"/>
          <ac:spMkLst>
            <pc:docMk/>
            <pc:sldMk cId="555189915" sldId="261"/>
            <ac:spMk id="13" creationId="{8E487A7A-15F8-4EF6-BA1F-30C51E6EC727}"/>
          </ac:spMkLst>
        </pc:spChg>
        <pc:spChg chg="add del">
          <ac:chgData name="Rodina Peregrinova" userId="81bf53ce6bd5b99c" providerId="LiveId" clId="{27AB46D2-0AAE-47BE-8BB7-07208691ECE5}" dt="2020-04-16T22:23:52.069" v="3126"/>
          <ac:spMkLst>
            <pc:docMk/>
            <pc:sldMk cId="555189915" sldId="261"/>
            <ac:spMk id="14" creationId="{960A769C-8991-4FDE-89A0-A218E5BF677A}"/>
          </ac:spMkLst>
        </pc:spChg>
        <pc:spChg chg="add del">
          <ac:chgData name="Rodina Peregrinova" userId="81bf53ce6bd5b99c" providerId="LiveId" clId="{27AB46D2-0AAE-47BE-8BB7-07208691ECE5}" dt="2020-04-16T22:57:47.485" v="3199" actId="26606"/>
          <ac:spMkLst>
            <pc:docMk/>
            <pc:sldMk cId="555189915" sldId="261"/>
            <ac:spMk id="15" creationId="{36EFDBF8-A3DC-4DA8-9F33-E9107E70EE4F}"/>
          </ac:spMkLst>
        </pc:spChg>
        <pc:spChg chg="add del">
          <ac:chgData name="Rodina Peregrinova" userId="81bf53ce6bd5b99c" providerId="LiveId" clId="{27AB46D2-0AAE-47BE-8BB7-07208691ECE5}" dt="2020-04-16T22:23:52.069" v="3126"/>
          <ac:spMkLst>
            <pc:docMk/>
            <pc:sldMk cId="555189915" sldId="261"/>
            <ac:spMk id="16" creationId="{855CA58E-F8D8-4DF3-B813-C2585E0AB0EC}"/>
          </ac:spMkLst>
        </pc:spChg>
        <pc:spChg chg="add del">
          <ac:chgData name="Rodina Peregrinova" userId="81bf53ce6bd5b99c" providerId="LiveId" clId="{27AB46D2-0AAE-47BE-8BB7-07208691ECE5}" dt="2020-04-16T22:57:47.485" v="3199" actId="26606"/>
          <ac:spMkLst>
            <pc:docMk/>
            <pc:sldMk cId="555189915" sldId="261"/>
            <ac:spMk id="17" creationId="{E5332A3D-96DF-4962-8D36-3CA071EED96F}"/>
          </ac:spMkLst>
        </pc:spChg>
        <pc:graphicFrameChg chg="add mod modGraphic">
          <ac:chgData name="Rodina Peregrinova" userId="81bf53ce6bd5b99c" providerId="LiveId" clId="{27AB46D2-0AAE-47BE-8BB7-07208691ECE5}" dt="2020-04-16T22:59:01.405" v="3282" actId="20577"/>
          <ac:graphicFrameMkLst>
            <pc:docMk/>
            <pc:sldMk cId="555189915" sldId="261"/>
            <ac:graphicFrameMk id="5" creationId="{663DA4DA-5B14-48E8-B3EE-85F082B7DB6D}"/>
          </ac:graphicFrameMkLst>
        </pc:graphicFrameChg>
      </pc:sldChg>
      <pc:sldChg chg="addSp delSp modSp add mod setBg">
        <pc:chgData name="Rodina Peregrinova" userId="81bf53ce6bd5b99c" providerId="LiveId" clId="{27AB46D2-0AAE-47BE-8BB7-07208691ECE5}" dt="2020-04-16T22:28:08.823" v="3184" actId="26606"/>
        <pc:sldMkLst>
          <pc:docMk/>
          <pc:sldMk cId="240370369" sldId="262"/>
        </pc:sldMkLst>
        <pc:spChg chg="mod">
          <ac:chgData name="Rodina Peregrinova" userId="81bf53ce6bd5b99c" providerId="LiveId" clId="{27AB46D2-0AAE-47BE-8BB7-07208691ECE5}" dt="2020-04-16T22:28:08.823" v="3184" actId="26606"/>
          <ac:spMkLst>
            <pc:docMk/>
            <pc:sldMk cId="240370369" sldId="262"/>
            <ac:spMk id="2" creationId="{623B1EBA-E33E-40EC-B7B5-9A416649A6A2}"/>
          </ac:spMkLst>
        </pc:spChg>
        <pc:spChg chg="del mod">
          <ac:chgData name="Rodina Peregrinova" userId="81bf53ce6bd5b99c" providerId="LiveId" clId="{27AB46D2-0AAE-47BE-8BB7-07208691ECE5}" dt="2020-04-16T22:11:55.271" v="2810" actId="26606"/>
          <ac:spMkLst>
            <pc:docMk/>
            <pc:sldMk cId="240370369" sldId="262"/>
            <ac:spMk id="3" creationId="{B6C722C9-58C8-43AF-B2D7-DC279F40CF57}"/>
          </ac:spMkLst>
        </pc:spChg>
        <pc:spChg chg="add del">
          <ac:chgData name="Rodina Peregrinova" userId="81bf53ce6bd5b99c" providerId="LiveId" clId="{27AB46D2-0AAE-47BE-8BB7-07208691ECE5}" dt="2020-04-16T22:28:08.803" v="3183" actId="26606"/>
          <ac:spMkLst>
            <pc:docMk/>
            <pc:sldMk cId="240370369" sldId="262"/>
            <ac:spMk id="10" creationId="{4B54C89A-2D0B-4062-BF97-CA51B69D7B96}"/>
          </ac:spMkLst>
        </pc:spChg>
        <pc:spChg chg="add del">
          <ac:chgData name="Rodina Peregrinova" userId="81bf53ce6bd5b99c" providerId="LiveId" clId="{27AB46D2-0AAE-47BE-8BB7-07208691ECE5}" dt="2020-04-16T22:28:08.803" v="3183" actId="26606"/>
          <ac:spMkLst>
            <pc:docMk/>
            <pc:sldMk cId="240370369" sldId="262"/>
            <ac:spMk id="12" creationId="{4091C99A-98BE-457D-87BD-7B9B6EDDC19D}"/>
          </ac:spMkLst>
        </pc:spChg>
        <pc:spChg chg="add del">
          <ac:chgData name="Rodina Peregrinova" userId="81bf53ce6bd5b99c" providerId="LiveId" clId="{27AB46D2-0AAE-47BE-8BB7-07208691ECE5}" dt="2020-04-16T22:28:08.803" v="3183" actId="26606"/>
          <ac:spMkLst>
            <pc:docMk/>
            <pc:sldMk cId="240370369" sldId="262"/>
            <ac:spMk id="14" creationId="{960A769C-8991-4FDE-89A0-A218E5BF677A}"/>
          </ac:spMkLst>
        </pc:spChg>
        <pc:spChg chg="add del">
          <ac:chgData name="Rodina Peregrinova" userId="81bf53ce6bd5b99c" providerId="LiveId" clId="{27AB46D2-0AAE-47BE-8BB7-07208691ECE5}" dt="2020-04-16T22:28:08.803" v="3183" actId="26606"/>
          <ac:spMkLst>
            <pc:docMk/>
            <pc:sldMk cId="240370369" sldId="262"/>
            <ac:spMk id="16" creationId="{855CA58E-F8D8-4DF3-B813-C2585E0AB0EC}"/>
          </ac:spMkLst>
        </pc:spChg>
        <pc:graphicFrameChg chg="add mod modGraphic">
          <ac:chgData name="Rodina Peregrinova" userId="81bf53ce6bd5b99c" providerId="LiveId" clId="{27AB46D2-0AAE-47BE-8BB7-07208691ECE5}" dt="2020-04-16T22:28:08.823" v="3184" actId="26606"/>
          <ac:graphicFrameMkLst>
            <pc:docMk/>
            <pc:sldMk cId="240370369" sldId="262"/>
            <ac:graphicFrameMk id="5" creationId="{78C79E22-D227-4248-9CCA-A5D5C47DD9AA}"/>
          </ac:graphicFrameMkLst>
        </pc:graphicFrameChg>
      </pc:sldChg>
      <pc:sldChg chg="addSp delSp modSp add mod setBg">
        <pc:chgData name="Rodina Peregrinova" userId="81bf53ce6bd5b99c" providerId="LiveId" clId="{27AB46D2-0AAE-47BE-8BB7-07208691ECE5}" dt="2020-04-16T22:11:44.611" v="2809" actId="20577"/>
        <pc:sldMkLst>
          <pc:docMk/>
          <pc:sldMk cId="2886723795" sldId="263"/>
        </pc:sldMkLst>
        <pc:spChg chg="mod">
          <ac:chgData name="Rodina Peregrinova" userId="81bf53ce6bd5b99c" providerId="LiveId" clId="{27AB46D2-0AAE-47BE-8BB7-07208691ECE5}" dt="2020-04-16T22:11:44.611" v="2809" actId="20577"/>
          <ac:spMkLst>
            <pc:docMk/>
            <pc:sldMk cId="2886723795" sldId="263"/>
            <ac:spMk id="2" creationId="{443EE310-7DE9-4797-8DBC-5FDAD3F2BF2E}"/>
          </ac:spMkLst>
        </pc:spChg>
        <pc:spChg chg="del mod">
          <ac:chgData name="Rodina Peregrinova" userId="81bf53ce6bd5b99c" providerId="LiveId" clId="{27AB46D2-0AAE-47BE-8BB7-07208691ECE5}" dt="2020-04-16T22:09:47.054" v="2702" actId="26606"/>
          <ac:spMkLst>
            <pc:docMk/>
            <pc:sldMk cId="2886723795" sldId="263"/>
            <ac:spMk id="3" creationId="{70AB5B65-6C0C-434A-981E-B3F1CE1638C0}"/>
          </ac:spMkLst>
        </pc:spChg>
        <pc:graphicFrameChg chg="add mod">
          <ac:chgData name="Rodina Peregrinova" userId="81bf53ce6bd5b99c" providerId="LiveId" clId="{27AB46D2-0AAE-47BE-8BB7-07208691ECE5}" dt="2020-04-16T22:11:30.196" v="2789" actId="20577"/>
          <ac:graphicFrameMkLst>
            <pc:docMk/>
            <pc:sldMk cId="2886723795" sldId="263"/>
            <ac:graphicFrameMk id="5" creationId="{FD809552-1250-4E8F-AC1C-9E7B7839110D}"/>
          </ac:graphicFrameMkLst>
        </pc:graphicFrameChg>
      </pc:sldChg>
    </pc:docChg>
  </pc:docChgLst>
</pc:chgInfo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4E44E3-C72D-4676-9576-F7F2A605B84A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4E039DCA-6137-4428-8DB0-F415A00E7045}">
      <dgm:prSet/>
      <dgm:spPr/>
      <dgm:t>
        <a:bodyPr/>
        <a:lstStyle/>
        <a:p>
          <a:r>
            <a:rPr lang="cs-CZ"/>
            <a:t>Rýsování různých útvarů v osové souměrnosti</a:t>
          </a:r>
          <a:endParaRPr lang="en-US"/>
        </a:p>
      </dgm:t>
    </dgm:pt>
    <dgm:pt modelId="{53D8096A-2C30-4405-B5B1-14C0D7603E65}" type="parTrans" cxnId="{46E2DA83-369E-4DD2-B242-D5FC5822990F}">
      <dgm:prSet/>
      <dgm:spPr/>
      <dgm:t>
        <a:bodyPr/>
        <a:lstStyle/>
        <a:p>
          <a:endParaRPr lang="en-US"/>
        </a:p>
      </dgm:t>
    </dgm:pt>
    <dgm:pt modelId="{A37ACA95-6596-4DB3-AB3A-4B6AD11F9BD7}" type="sibTrans" cxnId="{46E2DA83-369E-4DD2-B242-D5FC5822990F}">
      <dgm:prSet/>
      <dgm:spPr/>
      <dgm:t>
        <a:bodyPr/>
        <a:lstStyle/>
        <a:p>
          <a:endParaRPr lang="en-US"/>
        </a:p>
      </dgm:t>
    </dgm:pt>
    <dgm:pt modelId="{840419FB-6241-4491-AED5-6732313902FE}">
      <dgm:prSet/>
      <dgm:spPr/>
      <dgm:t>
        <a:bodyPr/>
        <a:lstStyle/>
        <a:p>
          <a:r>
            <a:rPr lang="cs-CZ"/>
            <a:t>Úkol 1. Práce s pracovním sešitem</a:t>
          </a:r>
          <a:endParaRPr lang="en-US"/>
        </a:p>
      </dgm:t>
    </dgm:pt>
    <dgm:pt modelId="{2558B870-CB4D-4A81-9C0F-730E7186AE3B}" type="parTrans" cxnId="{827AF97E-6A13-487F-84D3-4AD21B3A492D}">
      <dgm:prSet/>
      <dgm:spPr/>
      <dgm:t>
        <a:bodyPr/>
        <a:lstStyle/>
        <a:p>
          <a:endParaRPr lang="en-US"/>
        </a:p>
      </dgm:t>
    </dgm:pt>
    <dgm:pt modelId="{B4FB6701-D150-4BE5-A10D-97B64055D9E6}" type="sibTrans" cxnId="{827AF97E-6A13-487F-84D3-4AD21B3A492D}">
      <dgm:prSet/>
      <dgm:spPr/>
      <dgm:t>
        <a:bodyPr/>
        <a:lstStyle/>
        <a:p>
          <a:endParaRPr lang="en-US"/>
        </a:p>
      </dgm:t>
    </dgm:pt>
    <dgm:pt modelId="{5A8B202E-F00D-4BC7-80CF-B421DFA1DF7C}">
      <dgm:prSet/>
      <dgm:spPr/>
      <dgm:t>
        <a:bodyPr/>
        <a:lstStyle/>
        <a:p>
          <a:r>
            <a:rPr lang="cs-CZ"/>
            <a:t>Úkol 2. zápis z Online hodiny</a:t>
          </a:r>
          <a:endParaRPr lang="en-US"/>
        </a:p>
      </dgm:t>
    </dgm:pt>
    <dgm:pt modelId="{48E951FF-A1DA-4D3E-B90D-3628F4AB93B5}" type="parTrans" cxnId="{600E02D4-A474-4A30-847E-38236D138418}">
      <dgm:prSet/>
      <dgm:spPr/>
      <dgm:t>
        <a:bodyPr/>
        <a:lstStyle/>
        <a:p>
          <a:endParaRPr lang="en-US"/>
        </a:p>
      </dgm:t>
    </dgm:pt>
    <dgm:pt modelId="{DA2CC2D7-E7AA-454A-A5D6-3BC64C81F15E}" type="sibTrans" cxnId="{600E02D4-A474-4A30-847E-38236D138418}">
      <dgm:prSet/>
      <dgm:spPr/>
      <dgm:t>
        <a:bodyPr/>
        <a:lstStyle/>
        <a:p>
          <a:endParaRPr lang="en-US"/>
        </a:p>
      </dgm:t>
    </dgm:pt>
    <dgm:pt modelId="{340B1D3D-DF6C-461E-ACB1-58DF38D6EBC3}">
      <dgm:prSet/>
      <dgm:spPr/>
      <dgm:t>
        <a:bodyPr/>
        <a:lstStyle/>
        <a:p>
          <a:r>
            <a:rPr lang="cs-CZ"/>
            <a:t>Opakování – slovní úlohy na dělitelnost</a:t>
          </a:r>
          <a:endParaRPr lang="en-US"/>
        </a:p>
      </dgm:t>
    </dgm:pt>
    <dgm:pt modelId="{64A19587-15B9-4C57-95CE-E43545AF3D84}" type="parTrans" cxnId="{538DB83C-DECF-4D2D-9F9B-936C61474C59}">
      <dgm:prSet/>
      <dgm:spPr/>
      <dgm:t>
        <a:bodyPr/>
        <a:lstStyle/>
        <a:p>
          <a:endParaRPr lang="en-US"/>
        </a:p>
      </dgm:t>
    </dgm:pt>
    <dgm:pt modelId="{972A624A-F7EE-43B2-A2CE-0FB3B952F8BD}" type="sibTrans" cxnId="{538DB83C-DECF-4D2D-9F9B-936C61474C59}">
      <dgm:prSet/>
      <dgm:spPr/>
      <dgm:t>
        <a:bodyPr/>
        <a:lstStyle/>
        <a:p>
          <a:endParaRPr lang="en-US"/>
        </a:p>
      </dgm:t>
    </dgm:pt>
    <dgm:pt modelId="{523D11AC-2BB9-46C7-B29A-F0DADBE5DF7F}">
      <dgm:prSet/>
      <dgm:spPr/>
      <dgm:t>
        <a:bodyPr/>
        <a:lstStyle/>
        <a:p>
          <a:r>
            <a:rPr lang="cs-CZ"/>
            <a:t>Úkol 3. Z Word dokumentu v Zadání v Teams si vybrat dvě z pěti slovních úloh, vyřešit je a odeslat do pátku.</a:t>
          </a:r>
          <a:endParaRPr lang="en-US"/>
        </a:p>
      </dgm:t>
    </dgm:pt>
    <dgm:pt modelId="{C2E5F0AA-B6BB-4D66-8EAF-42D55B26FFA0}" type="parTrans" cxnId="{26115512-F65C-4A93-B1DD-BF4157398081}">
      <dgm:prSet/>
      <dgm:spPr/>
      <dgm:t>
        <a:bodyPr/>
        <a:lstStyle/>
        <a:p>
          <a:endParaRPr lang="en-US"/>
        </a:p>
      </dgm:t>
    </dgm:pt>
    <dgm:pt modelId="{F1C45E72-1D8D-430F-9EC9-50BFBF981701}" type="sibTrans" cxnId="{26115512-F65C-4A93-B1DD-BF4157398081}">
      <dgm:prSet/>
      <dgm:spPr/>
      <dgm:t>
        <a:bodyPr/>
        <a:lstStyle/>
        <a:p>
          <a:endParaRPr lang="en-US"/>
        </a:p>
      </dgm:t>
    </dgm:pt>
    <dgm:pt modelId="{9455DD59-F397-47FD-B33F-E75E50D5DA2E}">
      <dgm:prSet/>
      <dgm:spPr/>
      <dgm:t>
        <a:bodyPr/>
        <a:lstStyle/>
        <a:p>
          <a:r>
            <a:rPr lang="cs-CZ"/>
            <a:t>Slovné hodnocení v poznámkovém bloku - Úkol 4.</a:t>
          </a:r>
          <a:endParaRPr lang="en-US"/>
        </a:p>
      </dgm:t>
    </dgm:pt>
    <dgm:pt modelId="{2053DB15-F6CF-49CF-AF62-26F784A01EB5}" type="parTrans" cxnId="{421504C6-32DD-4694-9CC7-4AEE4AC8C7F8}">
      <dgm:prSet/>
      <dgm:spPr/>
      <dgm:t>
        <a:bodyPr/>
        <a:lstStyle/>
        <a:p>
          <a:endParaRPr lang="en-US"/>
        </a:p>
      </dgm:t>
    </dgm:pt>
    <dgm:pt modelId="{AA0E523B-0FE2-4BC3-873A-4BD115537969}" type="sibTrans" cxnId="{421504C6-32DD-4694-9CC7-4AEE4AC8C7F8}">
      <dgm:prSet/>
      <dgm:spPr/>
      <dgm:t>
        <a:bodyPr/>
        <a:lstStyle/>
        <a:p>
          <a:endParaRPr lang="en-US"/>
        </a:p>
      </dgm:t>
    </dgm:pt>
    <dgm:pt modelId="{434731B1-252D-456A-B3F9-9485F885F166}">
      <dgm:prSet/>
      <dgm:spPr/>
      <dgm:t>
        <a:bodyPr/>
        <a:lstStyle/>
        <a:p>
          <a:r>
            <a:rPr lang="cs-CZ"/>
            <a:t>Kreativní výzva: Úkol 5. Projekt Den Země (dobrovolné)</a:t>
          </a:r>
          <a:endParaRPr lang="en-US"/>
        </a:p>
      </dgm:t>
    </dgm:pt>
    <dgm:pt modelId="{D02B3A8F-1AF4-4952-8408-DAC210EF4ED9}" type="parTrans" cxnId="{5EF60258-424C-43F2-88CC-3D040E74D03B}">
      <dgm:prSet/>
      <dgm:spPr/>
      <dgm:t>
        <a:bodyPr/>
        <a:lstStyle/>
        <a:p>
          <a:endParaRPr lang="en-US"/>
        </a:p>
      </dgm:t>
    </dgm:pt>
    <dgm:pt modelId="{A9ECDD89-7D5C-4B48-B05B-12975875FB52}" type="sibTrans" cxnId="{5EF60258-424C-43F2-88CC-3D040E74D03B}">
      <dgm:prSet/>
      <dgm:spPr/>
      <dgm:t>
        <a:bodyPr/>
        <a:lstStyle/>
        <a:p>
          <a:endParaRPr lang="en-US"/>
        </a:p>
      </dgm:t>
    </dgm:pt>
    <dgm:pt modelId="{C802FA59-D8CD-44CC-9DF7-EC2080B56771}">
      <dgm:prSet/>
      <dgm:spPr/>
      <dgm:t>
        <a:bodyPr/>
        <a:lstStyle/>
        <a:p>
          <a:r>
            <a:rPr lang="cs-CZ"/>
            <a:t>Příprava na test na osovou souměrnost - vaše práce celého týdne je zároveň přípravou na test z osové souměrnosti, který bude </a:t>
          </a:r>
          <a:r>
            <a:rPr lang="cs-CZ" b="1"/>
            <a:t>příští</a:t>
          </a:r>
          <a:r>
            <a:rPr lang="cs-CZ"/>
            <a:t> </a:t>
          </a:r>
          <a:r>
            <a:rPr lang="cs-CZ" b="1"/>
            <a:t>pondělí 27. 4. </a:t>
          </a:r>
          <a:endParaRPr lang="en-US"/>
        </a:p>
      </dgm:t>
    </dgm:pt>
    <dgm:pt modelId="{8C3F128A-6383-482B-8A1A-F4734E6DC85C}" type="parTrans" cxnId="{102F7443-3BDA-48A0-BD56-406658AAE039}">
      <dgm:prSet/>
      <dgm:spPr/>
      <dgm:t>
        <a:bodyPr/>
        <a:lstStyle/>
        <a:p>
          <a:endParaRPr lang="en-US"/>
        </a:p>
      </dgm:t>
    </dgm:pt>
    <dgm:pt modelId="{1F295C8F-80E4-4628-B06D-2E93138872B0}" type="sibTrans" cxnId="{102F7443-3BDA-48A0-BD56-406658AAE039}">
      <dgm:prSet/>
      <dgm:spPr/>
      <dgm:t>
        <a:bodyPr/>
        <a:lstStyle/>
        <a:p>
          <a:endParaRPr lang="en-US"/>
        </a:p>
      </dgm:t>
    </dgm:pt>
    <dgm:pt modelId="{76BB5F4B-09FD-43CF-92E9-9D8AF2C9552A}" type="pres">
      <dgm:prSet presAssocID="{D94E44E3-C72D-4676-9576-F7F2A605B84A}" presName="outerComposite" presStyleCnt="0">
        <dgm:presLayoutVars>
          <dgm:chMax val="5"/>
          <dgm:dir/>
          <dgm:resizeHandles val="exact"/>
        </dgm:presLayoutVars>
      </dgm:prSet>
      <dgm:spPr/>
    </dgm:pt>
    <dgm:pt modelId="{65F8CC86-F958-491B-9A50-EAEB6D30551C}" type="pres">
      <dgm:prSet presAssocID="{D94E44E3-C72D-4676-9576-F7F2A605B84A}" presName="dummyMaxCanvas" presStyleCnt="0">
        <dgm:presLayoutVars/>
      </dgm:prSet>
      <dgm:spPr/>
    </dgm:pt>
    <dgm:pt modelId="{BC462880-DB59-4C29-89D0-3F4D2E7A2529}" type="pres">
      <dgm:prSet presAssocID="{D94E44E3-C72D-4676-9576-F7F2A605B84A}" presName="FiveNodes_1" presStyleLbl="node1" presStyleIdx="0" presStyleCnt="5">
        <dgm:presLayoutVars>
          <dgm:bulletEnabled val="1"/>
        </dgm:presLayoutVars>
      </dgm:prSet>
      <dgm:spPr/>
    </dgm:pt>
    <dgm:pt modelId="{1F294B75-0FFA-4643-9F00-FEF34B38DA32}" type="pres">
      <dgm:prSet presAssocID="{D94E44E3-C72D-4676-9576-F7F2A605B84A}" presName="FiveNodes_2" presStyleLbl="node1" presStyleIdx="1" presStyleCnt="5">
        <dgm:presLayoutVars>
          <dgm:bulletEnabled val="1"/>
        </dgm:presLayoutVars>
      </dgm:prSet>
      <dgm:spPr/>
    </dgm:pt>
    <dgm:pt modelId="{492909EF-FF41-41A4-9B25-B794F7078854}" type="pres">
      <dgm:prSet presAssocID="{D94E44E3-C72D-4676-9576-F7F2A605B84A}" presName="FiveNodes_3" presStyleLbl="node1" presStyleIdx="2" presStyleCnt="5">
        <dgm:presLayoutVars>
          <dgm:bulletEnabled val="1"/>
        </dgm:presLayoutVars>
      </dgm:prSet>
      <dgm:spPr/>
    </dgm:pt>
    <dgm:pt modelId="{27DD3AC1-B8F1-48FD-B752-E6CEE903D631}" type="pres">
      <dgm:prSet presAssocID="{D94E44E3-C72D-4676-9576-F7F2A605B84A}" presName="FiveNodes_4" presStyleLbl="node1" presStyleIdx="3" presStyleCnt="5">
        <dgm:presLayoutVars>
          <dgm:bulletEnabled val="1"/>
        </dgm:presLayoutVars>
      </dgm:prSet>
      <dgm:spPr/>
    </dgm:pt>
    <dgm:pt modelId="{7CE0C76B-65BA-4E02-87D9-2AFCAA87734C}" type="pres">
      <dgm:prSet presAssocID="{D94E44E3-C72D-4676-9576-F7F2A605B84A}" presName="FiveNodes_5" presStyleLbl="node1" presStyleIdx="4" presStyleCnt="5">
        <dgm:presLayoutVars>
          <dgm:bulletEnabled val="1"/>
        </dgm:presLayoutVars>
      </dgm:prSet>
      <dgm:spPr/>
    </dgm:pt>
    <dgm:pt modelId="{8D72A834-6EE3-4A60-BC45-63BC294DF0BD}" type="pres">
      <dgm:prSet presAssocID="{D94E44E3-C72D-4676-9576-F7F2A605B84A}" presName="FiveConn_1-2" presStyleLbl="fgAccFollowNode1" presStyleIdx="0" presStyleCnt="4">
        <dgm:presLayoutVars>
          <dgm:bulletEnabled val="1"/>
        </dgm:presLayoutVars>
      </dgm:prSet>
      <dgm:spPr/>
    </dgm:pt>
    <dgm:pt modelId="{0EF78CEC-E86B-44B9-8114-96F9CA9B2C6C}" type="pres">
      <dgm:prSet presAssocID="{D94E44E3-C72D-4676-9576-F7F2A605B84A}" presName="FiveConn_2-3" presStyleLbl="fgAccFollowNode1" presStyleIdx="1" presStyleCnt="4">
        <dgm:presLayoutVars>
          <dgm:bulletEnabled val="1"/>
        </dgm:presLayoutVars>
      </dgm:prSet>
      <dgm:spPr/>
    </dgm:pt>
    <dgm:pt modelId="{2423C7FC-32F8-4D80-B938-DFF2D4946A69}" type="pres">
      <dgm:prSet presAssocID="{D94E44E3-C72D-4676-9576-F7F2A605B84A}" presName="FiveConn_3-4" presStyleLbl="fgAccFollowNode1" presStyleIdx="2" presStyleCnt="4">
        <dgm:presLayoutVars>
          <dgm:bulletEnabled val="1"/>
        </dgm:presLayoutVars>
      </dgm:prSet>
      <dgm:spPr/>
    </dgm:pt>
    <dgm:pt modelId="{C90EA014-CAD4-458E-99B1-42F78D9FD865}" type="pres">
      <dgm:prSet presAssocID="{D94E44E3-C72D-4676-9576-F7F2A605B84A}" presName="FiveConn_4-5" presStyleLbl="fgAccFollowNode1" presStyleIdx="3" presStyleCnt="4">
        <dgm:presLayoutVars>
          <dgm:bulletEnabled val="1"/>
        </dgm:presLayoutVars>
      </dgm:prSet>
      <dgm:spPr/>
    </dgm:pt>
    <dgm:pt modelId="{9E11C77D-FC0F-48B2-8610-FFDF6CF856F3}" type="pres">
      <dgm:prSet presAssocID="{D94E44E3-C72D-4676-9576-F7F2A605B84A}" presName="FiveNodes_1_text" presStyleLbl="node1" presStyleIdx="4" presStyleCnt="5">
        <dgm:presLayoutVars>
          <dgm:bulletEnabled val="1"/>
        </dgm:presLayoutVars>
      </dgm:prSet>
      <dgm:spPr/>
    </dgm:pt>
    <dgm:pt modelId="{8B075795-AE22-46CF-AED9-D0ADC1C00B78}" type="pres">
      <dgm:prSet presAssocID="{D94E44E3-C72D-4676-9576-F7F2A605B84A}" presName="FiveNodes_2_text" presStyleLbl="node1" presStyleIdx="4" presStyleCnt="5">
        <dgm:presLayoutVars>
          <dgm:bulletEnabled val="1"/>
        </dgm:presLayoutVars>
      </dgm:prSet>
      <dgm:spPr/>
    </dgm:pt>
    <dgm:pt modelId="{CA75F904-425C-4881-8631-F9FB3B3235D6}" type="pres">
      <dgm:prSet presAssocID="{D94E44E3-C72D-4676-9576-F7F2A605B84A}" presName="FiveNodes_3_text" presStyleLbl="node1" presStyleIdx="4" presStyleCnt="5">
        <dgm:presLayoutVars>
          <dgm:bulletEnabled val="1"/>
        </dgm:presLayoutVars>
      </dgm:prSet>
      <dgm:spPr/>
    </dgm:pt>
    <dgm:pt modelId="{7D6C322F-E0B0-4E92-9DFF-122D63479936}" type="pres">
      <dgm:prSet presAssocID="{D94E44E3-C72D-4676-9576-F7F2A605B84A}" presName="FiveNodes_4_text" presStyleLbl="node1" presStyleIdx="4" presStyleCnt="5">
        <dgm:presLayoutVars>
          <dgm:bulletEnabled val="1"/>
        </dgm:presLayoutVars>
      </dgm:prSet>
      <dgm:spPr/>
    </dgm:pt>
    <dgm:pt modelId="{94FBF717-36CF-4B1A-9AEE-69BA2C8FC2B8}" type="pres">
      <dgm:prSet presAssocID="{D94E44E3-C72D-4676-9576-F7F2A605B84A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DAEE8A07-2AED-4122-94A2-5D306160A6F0}" type="presOf" srcId="{AA0E523B-0FE2-4BC3-873A-4BD115537969}" destId="{2423C7FC-32F8-4D80-B938-DFF2D4946A69}" srcOrd="0" destOrd="0" presId="urn:microsoft.com/office/officeart/2005/8/layout/vProcess5"/>
    <dgm:cxn modelId="{21EF490E-92D3-46E6-9D5A-5E563EE0E28F}" type="presOf" srcId="{840419FB-6241-4491-AED5-6732313902FE}" destId="{BC462880-DB59-4C29-89D0-3F4D2E7A2529}" srcOrd="0" destOrd="1" presId="urn:microsoft.com/office/officeart/2005/8/layout/vProcess5"/>
    <dgm:cxn modelId="{26115512-F65C-4A93-B1DD-BF4157398081}" srcId="{340B1D3D-DF6C-461E-ACB1-58DF38D6EBC3}" destId="{523D11AC-2BB9-46C7-B29A-F0DADBE5DF7F}" srcOrd="0" destOrd="0" parTransId="{C2E5F0AA-B6BB-4D66-8EAF-42D55B26FFA0}" sibTransId="{F1C45E72-1D8D-430F-9EC9-50BFBF981701}"/>
    <dgm:cxn modelId="{45D68D24-45CF-44EB-A2F6-A8AD569E725F}" type="presOf" srcId="{9455DD59-F397-47FD-B33F-E75E50D5DA2E}" destId="{492909EF-FF41-41A4-9B25-B794F7078854}" srcOrd="0" destOrd="0" presId="urn:microsoft.com/office/officeart/2005/8/layout/vProcess5"/>
    <dgm:cxn modelId="{25F0452E-0AEE-41AA-B8F5-7E6B3DC968DC}" type="presOf" srcId="{5A8B202E-F00D-4BC7-80CF-B421DFA1DF7C}" destId="{9E11C77D-FC0F-48B2-8610-FFDF6CF856F3}" srcOrd="1" destOrd="2" presId="urn:microsoft.com/office/officeart/2005/8/layout/vProcess5"/>
    <dgm:cxn modelId="{5E044434-3441-4591-9EF6-A258E278120F}" type="presOf" srcId="{9455DD59-F397-47FD-B33F-E75E50D5DA2E}" destId="{CA75F904-425C-4881-8631-F9FB3B3235D6}" srcOrd="1" destOrd="0" presId="urn:microsoft.com/office/officeart/2005/8/layout/vProcess5"/>
    <dgm:cxn modelId="{538DB83C-DECF-4D2D-9F9B-936C61474C59}" srcId="{D94E44E3-C72D-4676-9576-F7F2A605B84A}" destId="{340B1D3D-DF6C-461E-ACB1-58DF38D6EBC3}" srcOrd="1" destOrd="0" parTransId="{64A19587-15B9-4C57-95CE-E43545AF3D84}" sibTransId="{972A624A-F7EE-43B2-A2CE-0FB3B952F8BD}"/>
    <dgm:cxn modelId="{63DFD260-15F3-4510-956C-3748078F4CCD}" type="presOf" srcId="{4E039DCA-6137-4428-8DB0-F415A00E7045}" destId="{9E11C77D-FC0F-48B2-8610-FFDF6CF856F3}" srcOrd="1" destOrd="0" presId="urn:microsoft.com/office/officeart/2005/8/layout/vProcess5"/>
    <dgm:cxn modelId="{102F7443-3BDA-48A0-BD56-406658AAE039}" srcId="{D94E44E3-C72D-4676-9576-F7F2A605B84A}" destId="{C802FA59-D8CD-44CC-9DF7-EC2080B56771}" srcOrd="4" destOrd="0" parTransId="{8C3F128A-6383-482B-8A1A-F4734E6DC85C}" sibTransId="{1F295C8F-80E4-4628-B06D-2E93138872B0}"/>
    <dgm:cxn modelId="{14C58466-8470-4369-BB1C-67089133EDFE}" type="presOf" srcId="{C802FA59-D8CD-44CC-9DF7-EC2080B56771}" destId="{94FBF717-36CF-4B1A-9AEE-69BA2C8FC2B8}" srcOrd="1" destOrd="0" presId="urn:microsoft.com/office/officeart/2005/8/layout/vProcess5"/>
    <dgm:cxn modelId="{4C09424B-AC92-45A6-9C5A-FF90E408DD16}" type="presOf" srcId="{D94E44E3-C72D-4676-9576-F7F2A605B84A}" destId="{76BB5F4B-09FD-43CF-92E9-9D8AF2C9552A}" srcOrd="0" destOrd="0" presId="urn:microsoft.com/office/officeart/2005/8/layout/vProcess5"/>
    <dgm:cxn modelId="{10C9A150-A54E-43BD-AE90-4678A99828FF}" type="presOf" srcId="{523D11AC-2BB9-46C7-B29A-F0DADBE5DF7F}" destId="{8B075795-AE22-46CF-AED9-D0ADC1C00B78}" srcOrd="1" destOrd="1" presId="urn:microsoft.com/office/officeart/2005/8/layout/vProcess5"/>
    <dgm:cxn modelId="{A628EE74-C54D-49B5-A0D2-F3BD131B5143}" type="presOf" srcId="{4E039DCA-6137-4428-8DB0-F415A00E7045}" destId="{BC462880-DB59-4C29-89D0-3F4D2E7A2529}" srcOrd="0" destOrd="0" presId="urn:microsoft.com/office/officeart/2005/8/layout/vProcess5"/>
    <dgm:cxn modelId="{5EF60258-424C-43F2-88CC-3D040E74D03B}" srcId="{D94E44E3-C72D-4676-9576-F7F2A605B84A}" destId="{434731B1-252D-456A-B3F9-9485F885F166}" srcOrd="3" destOrd="0" parTransId="{D02B3A8F-1AF4-4952-8408-DAC210EF4ED9}" sibTransId="{A9ECDD89-7D5C-4B48-B05B-12975875FB52}"/>
    <dgm:cxn modelId="{98637D7A-2B5B-4AB0-9AA9-36F824F9139E}" type="presOf" srcId="{5A8B202E-F00D-4BC7-80CF-B421DFA1DF7C}" destId="{BC462880-DB59-4C29-89D0-3F4D2E7A2529}" srcOrd="0" destOrd="2" presId="urn:microsoft.com/office/officeart/2005/8/layout/vProcess5"/>
    <dgm:cxn modelId="{827AF97E-6A13-487F-84D3-4AD21B3A492D}" srcId="{4E039DCA-6137-4428-8DB0-F415A00E7045}" destId="{840419FB-6241-4491-AED5-6732313902FE}" srcOrd="0" destOrd="0" parTransId="{2558B870-CB4D-4A81-9C0F-730E7186AE3B}" sibTransId="{B4FB6701-D150-4BE5-A10D-97B64055D9E6}"/>
    <dgm:cxn modelId="{46E2DA83-369E-4DD2-B242-D5FC5822990F}" srcId="{D94E44E3-C72D-4676-9576-F7F2A605B84A}" destId="{4E039DCA-6137-4428-8DB0-F415A00E7045}" srcOrd="0" destOrd="0" parTransId="{53D8096A-2C30-4405-B5B1-14C0D7603E65}" sibTransId="{A37ACA95-6596-4DB3-AB3A-4B6AD11F9BD7}"/>
    <dgm:cxn modelId="{4FB5F692-7C83-4AD6-955A-75D99F6CA821}" type="presOf" srcId="{434731B1-252D-456A-B3F9-9485F885F166}" destId="{7D6C322F-E0B0-4E92-9DFF-122D63479936}" srcOrd="1" destOrd="0" presId="urn:microsoft.com/office/officeart/2005/8/layout/vProcess5"/>
    <dgm:cxn modelId="{24BC19A7-42E4-463B-BA72-CFCD7DB3C800}" type="presOf" srcId="{523D11AC-2BB9-46C7-B29A-F0DADBE5DF7F}" destId="{1F294B75-0FFA-4643-9F00-FEF34B38DA32}" srcOrd="0" destOrd="1" presId="urn:microsoft.com/office/officeart/2005/8/layout/vProcess5"/>
    <dgm:cxn modelId="{2B06AAAD-59D8-437A-9AB1-FB549723A71C}" type="presOf" srcId="{340B1D3D-DF6C-461E-ACB1-58DF38D6EBC3}" destId="{1F294B75-0FFA-4643-9F00-FEF34B38DA32}" srcOrd="0" destOrd="0" presId="urn:microsoft.com/office/officeart/2005/8/layout/vProcess5"/>
    <dgm:cxn modelId="{7128C0B8-8DBF-4678-9683-30A3A6904FC9}" type="presOf" srcId="{434731B1-252D-456A-B3F9-9485F885F166}" destId="{27DD3AC1-B8F1-48FD-B752-E6CEE903D631}" srcOrd="0" destOrd="0" presId="urn:microsoft.com/office/officeart/2005/8/layout/vProcess5"/>
    <dgm:cxn modelId="{D61A73C0-4EE1-431A-BAEB-20F808E4D61D}" type="presOf" srcId="{840419FB-6241-4491-AED5-6732313902FE}" destId="{9E11C77D-FC0F-48B2-8610-FFDF6CF856F3}" srcOrd="1" destOrd="1" presId="urn:microsoft.com/office/officeart/2005/8/layout/vProcess5"/>
    <dgm:cxn modelId="{32C65BC3-DB40-46FB-B81A-636AE668BC68}" type="presOf" srcId="{A37ACA95-6596-4DB3-AB3A-4B6AD11F9BD7}" destId="{8D72A834-6EE3-4A60-BC45-63BC294DF0BD}" srcOrd="0" destOrd="0" presId="urn:microsoft.com/office/officeart/2005/8/layout/vProcess5"/>
    <dgm:cxn modelId="{421504C6-32DD-4694-9CC7-4AEE4AC8C7F8}" srcId="{D94E44E3-C72D-4676-9576-F7F2A605B84A}" destId="{9455DD59-F397-47FD-B33F-E75E50D5DA2E}" srcOrd="2" destOrd="0" parTransId="{2053DB15-F6CF-49CF-AF62-26F784A01EB5}" sibTransId="{AA0E523B-0FE2-4BC3-873A-4BD115537969}"/>
    <dgm:cxn modelId="{08632ACA-22C8-4435-AD6B-C5D93C6EC309}" type="presOf" srcId="{340B1D3D-DF6C-461E-ACB1-58DF38D6EBC3}" destId="{8B075795-AE22-46CF-AED9-D0ADC1C00B78}" srcOrd="1" destOrd="0" presId="urn:microsoft.com/office/officeart/2005/8/layout/vProcess5"/>
    <dgm:cxn modelId="{27D278D0-604E-48CD-9C09-6815EDCB3F6F}" type="presOf" srcId="{C802FA59-D8CD-44CC-9DF7-EC2080B56771}" destId="{7CE0C76B-65BA-4E02-87D9-2AFCAA87734C}" srcOrd="0" destOrd="0" presId="urn:microsoft.com/office/officeart/2005/8/layout/vProcess5"/>
    <dgm:cxn modelId="{600E02D4-A474-4A30-847E-38236D138418}" srcId="{4E039DCA-6137-4428-8DB0-F415A00E7045}" destId="{5A8B202E-F00D-4BC7-80CF-B421DFA1DF7C}" srcOrd="1" destOrd="0" parTransId="{48E951FF-A1DA-4D3E-B90D-3628F4AB93B5}" sibTransId="{DA2CC2D7-E7AA-454A-A5D6-3BC64C81F15E}"/>
    <dgm:cxn modelId="{AB960CDD-DE8E-4A3D-B57E-7F69E4A1D0BA}" type="presOf" srcId="{A9ECDD89-7D5C-4B48-B05B-12975875FB52}" destId="{C90EA014-CAD4-458E-99B1-42F78D9FD865}" srcOrd="0" destOrd="0" presId="urn:microsoft.com/office/officeart/2005/8/layout/vProcess5"/>
    <dgm:cxn modelId="{091E31F6-7684-497B-B2F4-793E7BD0AC00}" type="presOf" srcId="{972A624A-F7EE-43B2-A2CE-0FB3B952F8BD}" destId="{0EF78CEC-E86B-44B9-8114-96F9CA9B2C6C}" srcOrd="0" destOrd="0" presId="urn:microsoft.com/office/officeart/2005/8/layout/vProcess5"/>
    <dgm:cxn modelId="{0B3A304B-59F2-4C26-A3D9-D82ED3DE3072}" type="presParOf" srcId="{76BB5F4B-09FD-43CF-92E9-9D8AF2C9552A}" destId="{65F8CC86-F958-491B-9A50-EAEB6D30551C}" srcOrd="0" destOrd="0" presId="urn:microsoft.com/office/officeart/2005/8/layout/vProcess5"/>
    <dgm:cxn modelId="{1A75F410-14D1-4337-B81C-77F7439C0076}" type="presParOf" srcId="{76BB5F4B-09FD-43CF-92E9-9D8AF2C9552A}" destId="{BC462880-DB59-4C29-89D0-3F4D2E7A2529}" srcOrd="1" destOrd="0" presId="urn:microsoft.com/office/officeart/2005/8/layout/vProcess5"/>
    <dgm:cxn modelId="{10B728F7-3AB2-4E9E-8857-D9D52B86082C}" type="presParOf" srcId="{76BB5F4B-09FD-43CF-92E9-9D8AF2C9552A}" destId="{1F294B75-0FFA-4643-9F00-FEF34B38DA32}" srcOrd="2" destOrd="0" presId="urn:microsoft.com/office/officeart/2005/8/layout/vProcess5"/>
    <dgm:cxn modelId="{7473B391-1385-43AB-B447-C699F9886BDE}" type="presParOf" srcId="{76BB5F4B-09FD-43CF-92E9-9D8AF2C9552A}" destId="{492909EF-FF41-41A4-9B25-B794F7078854}" srcOrd="3" destOrd="0" presId="urn:microsoft.com/office/officeart/2005/8/layout/vProcess5"/>
    <dgm:cxn modelId="{76F8C381-1033-4C4C-B4F0-D2F4205E3B25}" type="presParOf" srcId="{76BB5F4B-09FD-43CF-92E9-9D8AF2C9552A}" destId="{27DD3AC1-B8F1-48FD-B752-E6CEE903D631}" srcOrd="4" destOrd="0" presId="urn:microsoft.com/office/officeart/2005/8/layout/vProcess5"/>
    <dgm:cxn modelId="{C01D7817-CB73-49E1-ADAE-EA0AC2F5968B}" type="presParOf" srcId="{76BB5F4B-09FD-43CF-92E9-9D8AF2C9552A}" destId="{7CE0C76B-65BA-4E02-87D9-2AFCAA87734C}" srcOrd="5" destOrd="0" presId="urn:microsoft.com/office/officeart/2005/8/layout/vProcess5"/>
    <dgm:cxn modelId="{5C82E33C-02FF-4F86-998B-04D3C132B6AC}" type="presParOf" srcId="{76BB5F4B-09FD-43CF-92E9-9D8AF2C9552A}" destId="{8D72A834-6EE3-4A60-BC45-63BC294DF0BD}" srcOrd="6" destOrd="0" presId="urn:microsoft.com/office/officeart/2005/8/layout/vProcess5"/>
    <dgm:cxn modelId="{389137D6-1A79-4359-BB73-058D982F2AED}" type="presParOf" srcId="{76BB5F4B-09FD-43CF-92E9-9D8AF2C9552A}" destId="{0EF78CEC-E86B-44B9-8114-96F9CA9B2C6C}" srcOrd="7" destOrd="0" presId="urn:microsoft.com/office/officeart/2005/8/layout/vProcess5"/>
    <dgm:cxn modelId="{D5912891-0A62-42B3-B2BA-713FBA3D942B}" type="presParOf" srcId="{76BB5F4B-09FD-43CF-92E9-9D8AF2C9552A}" destId="{2423C7FC-32F8-4D80-B938-DFF2D4946A69}" srcOrd="8" destOrd="0" presId="urn:microsoft.com/office/officeart/2005/8/layout/vProcess5"/>
    <dgm:cxn modelId="{D63131E7-7BC8-4EF7-BC22-68200642E523}" type="presParOf" srcId="{76BB5F4B-09FD-43CF-92E9-9D8AF2C9552A}" destId="{C90EA014-CAD4-458E-99B1-42F78D9FD865}" srcOrd="9" destOrd="0" presId="urn:microsoft.com/office/officeart/2005/8/layout/vProcess5"/>
    <dgm:cxn modelId="{92466237-D00E-4B1F-ABAC-35EF852A9814}" type="presParOf" srcId="{76BB5F4B-09FD-43CF-92E9-9D8AF2C9552A}" destId="{9E11C77D-FC0F-48B2-8610-FFDF6CF856F3}" srcOrd="10" destOrd="0" presId="urn:microsoft.com/office/officeart/2005/8/layout/vProcess5"/>
    <dgm:cxn modelId="{42E34E4C-487D-4B5E-9B1C-7F8DDF046E39}" type="presParOf" srcId="{76BB5F4B-09FD-43CF-92E9-9D8AF2C9552A}" destId="{8B075795-AE22-46CF-AED9-D0ADC1C00B78}" srcOrd="11" destOrd="0" presId="urn:microsoft.com/office/officeart/2005/8/layout/vProcess5"/>
    <dgm:cxn modelId="{EE880C6F-BBCA-4C71-A3EF-116378781D73}" type="presParOf" srcId="{76BB5F4B-09FD-43CF-92E9-9D8AF2C9552A}" destId="{CA75F904-425C-4881-8631-F9FB3B3235D6}" srcOrd="12" destOrd="0" presId="urn:microsoft.com/office/officeart/2005/8/layout/vProcess5"/>
    <dgm:cxn modelId="{34BC3608-70D6-47C7-87B8-D08D79F5D4E6}" type="presParOf" srcId="{76BB5F4B-09FD-43CF-92E9-9D8AF2C9552A}" destId="{7D6C322F-E0B0-4E92-9DFF-122D63479936}" srcOrd="13" destOrd="0" presId="urn:microsoft.com/office/officeart/2005/8/layout/vProcess5"/>
    <dgm:cxn modelId="{0902F439-3147-4AB2-A94D-ECF9845C5FBC}" type="presParOf" srcId="{76BB5F4B-09FD-43CF-92E9-9D8AF2C9552A}" destId="{94FBF717-36CF-4B1A-9AEE-69BA2C8FC2B8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7636699-E0EA-4740-A4C2-FA4722FCB73E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D823AFF-CB8C-4945-859A-A3363B896D35}">
      <dgm:prSet/>
      <dgm:spPr/>
      <dgm:t>
        <a:bodyPr/>
        <a:lstStyle/>
        <a:p>
          <a:r>
            <a:rPr lang="cs-CZ" b="1"/>
            <a:t>Před Online hodinou - POVINNÉ</a:t>
          </a:r>
          <a:endParaRPr lang="en-US"/>
        </a:p>
      </dgm:t>
    </dgm:pt>
    <dgm:pt modelId="{DDD1AFC4-EBDB-4EB7-902E-1DF28EBF4D66}" type="parTrans" cxnId="{3BEAD188-B7D2-4CEE-9880-91617000161F}">
      <dgm:prSet/>
      <dgm:spPr/>
      <dgm:t>
        <a:bodyPr/>
        <a:lstStyle/>
        <a:p>
          <a:endParaRPr lang="en-US"/>
        </a:p>
      </dgm:t>
    </dgm:pt>
    <dgm:pt modelId="{AF85E816-4DAE-49DE-8238-D25D67E847C6}" type="sibTrans" cxnId="{3BEAD188-B7D2-4CEE-9880-91617000161F}">
      <dgm:prSet/>
      <dgm:spPr/>
      <dgm:t>
        <a:bodyPr/>
        <a:lstStyle/>
        <a:p>
          <a:endParaRPr lang="en-US"/>
        </a:p>
      </dgm:t>
    </dgm:pt>
    <dgm:pt modelId="{B2F302FF-DBFE-45ED-A545-DFD7F94E167D}">
      <dgm:prSet/>
      <dgm:spPr/>
      <dgm:t>
        <a:bodyPr/>
        <a:lstStyle/>
        <a:p>
          <a:r>
            <a:rPr lang="cs-CZ" b="1"/>
            <a:t>Vyplň a připrav si otázky na Online hodinu ohledně tvých nejasností.</a:t>
          </a:r>
          <a:endParaRPr lang="en-US"/>
        </a:p>
      </dgm:t>
    </dgm:pt>
    <dgm:pt modelId="{EAD0007A-BA7B-4DE0-A528-A55AD8CC9D77}" type="parTrans" cxnId="{60A9D858-45A7-49FA-ABA5-3C53724F741A}">
      <dgm:prSet/>
      <dgm:spPr/>
      <dgm:t>
        <a:bodyPr/>
        <a:lstStyle/>
        <a:p>
          <a:endParaRPr lang="en-US"/>
        </a:p>
      </dgm:t>
    </dgm:pt>
    <dgm:pt modelId="{99A6633F-8C01-4195-BF5C-2A14DDF6A5A9}" type="sibTrans" cxnId="{60A9D858-45A7-49FA-ABA5-3C53724F741A}">
      <dgm:prSet/>
      <dgm:spPr/>
      <dgm:t>
        <a:bodyPr/>
        <a:lstStyle/>
        <a:p>
          <a:endParaRPr lang="en-US"/>
        </a:p>
      </dgm:t>
    </dgm:pt>
    <dgm:pt modelId="{5E409E89-2626-4ACF-8397-C60EECD41BA2}">
      <dgm:prSet/>
      <dgm:spPr/>
      <dgm:t>
        <a:bodyPr/>
        <a:lstStyle/>
        <a:p>
          <a:r>
            <a:rPr lang="cs-CZ" b="1"/>
            <a:t>str. 90 / cv. 1 (osa úsečky + odůvodnění)</a:t>
          </a:r>
          <a:endParaRPr lang="en-US"/>
        </a:p>
      </dgm:t>
    </dgm:pt>
    <dgm:pt modelId="{0C0E1138-D9B3-4F72-8D2F-1CB1F9F9897A}" type="parTrans" cxnId="{5B996EC1-51A6-4460-B00B-30C9BF133F9C}">
      <dgm:prSet/>
      <dgm:spPr/>
      <dgm:t>
        <a:bodyPr/>
        <a:lstStyle/>
        <a:p>
          <a:endParaRPr lang="en-US"/>
        </a:p>
      </dgm:t>
    </dgm:pt>
    <dgm:pt modelId="{FADF8B58-6B2E-4C2C-B2C2-FCF205606447}" type="sibTrans" cxnId="{5B996EC1-51A6-4460-B00B-30C9BF133F9C}">
      <dgm:prSet/>
      <dgm:spPr/>
      <dgm:t>
        <a:bodyPr/>
        <a:lstStyle/>
        <a:p>
          <a:endParaRPr lang="en-US"/>
        </a:p>
      </dgm:t>
    </dgm:pt>
    <dgm:pt modelId="{9A424F94-E8B9-42C0-8C1E-2E5B013C1D0B}">
      <dgm:prSet/>
      <dgm:spPr/>
      <dgm:t>
        <a:bodyPr/>
        <a:lstStyle/>
        <a:p>
          <a:r>
            <a:rPr lang="cs-CZ" b="1"/>
            <a:t>str. 90 / cv. 2 (zobrazení obdélníku v osové souměrnosti se dvěma osami)</a:t>
          </a:r>
          <a:endParaRPr lang="en-US"/>
        </a:p>
      </dgm:t>
    </dgm:pt>
    <dgm:pt modelId="{5D1B2936-058F-478F-808F-82D84521A9F5}" type="parTrans" cxnId="{ACBA52D5-DA29-4E01-A160-F9F68126FFD8}">
      <dgm:prSet/>
      <dgm:spPr/>
      <dgm:t>
        <a:bodyPr/>
        <a:lstStyle/>
        <a:p>
          <a:endParaRPr lang="en-US"/>
        </a:p>
      </dgm:t>
    </dgm:pt>
    <dgm:pt modelId="{0F8A12B0-9CE6-4CD2-AE57-B7D22D935871}" type="sibTrans" cxnId="{ACBA52D5-DA29-4E01-A160-F9F68126FFD8}">
      <dgm:prSet/>
      <dgm:spPr/>
      <dgm:t>
        <a:bodyPr/>
        <a:lstStyle/>
        <a:p>
          <a:endParaRPr lang="en-US"/>
        </a:p>
      </dgm:t>
    </dgm:pt>
    <dgm:pt modelId="{12702C9B-5A68-48E4-A4C5-096792B8EE9E}">
      <dgm:prSet/>
      <dgm:spPr/>
      <dgm:t>
        <a:bodyPr/>
        <a:lstStyle/>
        <a:p>
          <a:r>
            <a:rPr lang="cs-CZ" b="1"/>
            <a:t>str. 90 / cv. 4 (sestrojení obrazců v osové souměrnosti)</a:t>
          </a:r>
          <a:endParaRPr lang="en-US"/>
        </a:p>
      </dgm:t>
    </dgm:pt>
    <dgm:pt modelId="{9877154B-EFFA-430D-A75D-636E7429AA7C}" type="parTrans" cxnId="{A6C69668-DDDB-4A79-95E7-11D90914B47C}">
      <dgm:prSet/>
      <dgm:spPr/>
      <dgm:t>
        <a:bodyPr/>
        <a:lstStyle/>
        <a:p>
          <a:endParaRPr lang="en-US"/>
        </a:p>
      </dgm:t>
    </dgm:pt>
    <dgm:pt modelId="{1396496B-67AA-45F0-85A2-B282093E5D6D}" type="sibTrans" cxnId="{A6C69668-DDDB-4A79-95E7-11D90914B47C}">
      <dgm:prSet/>
      <dgm:spPr/>
      <dgm:t>
        <a:bodyPr/>
        <a:lstStyle/>
        <a:p>
          <a:endParaRPr lang="en-US"/>
        </a:p>
      </dgm:t>
    </dgm:pt>
    <dgm:pt modelId="{79B42A71-7A1C-4B6E-A641-133FFDF5063A}">
      <dgm:prSet/>
      <dgm:spPr/>
      <dgm:t>
        <a:bodyPr/>
        <a:lstStyle/>
        <a:p>
          <a:r>
            <a:rPr lang="cs-CZ" b="1"/>
            <a:t>str. 90 / cv. 3 (sestrojení osově souměrného obrazce protínajícího osu souměrnosti)</a:t>
          </a:r>
          <a:endParaRPr lang="en-US"/>
        </a:p>
      </dgm:t>
    </dgm:pt>
    <dgm:pt modelId="{64D4F98B-7743-4458-92ED-01D9A3E1B9AE}" type="parTrans" cxnId="{3BFB2728-5EE1-467B-B5BA-3BE793DE64D1}">
      <dgm:prSet/>
      <dgm:spPr/>
      <dgm:t>
        <a:bodyPr/>
        <a:lstStyle/>
        <a:p>
          <a:endParaRPr lang="en-US"/>
        </a:p>
      </dgm:t>
    </dgm:pt>
    <dgm:pt modelId="{4ADF2E79-49E5-491B-A9EF-BEDDDD044B48}" type="sibTrans" cxnId="{3BFB2728-5EE1-467B-B5BA-3BE793DE64D1}">
      <dgm:prSet/>
      <dgm:spPr/>
      <dgm:t>
        <a:bodyPr/>
        <a:lstStyle/>
        <a:p>
          <a:endParaRPr lang="en-US"/>
        </a:p>
      </dgm:t>
    </dgm:pt>
    <dgm:pt modelId="{B4B5DDB6-EEE6-4763-8696-87F9AE72C946}">
      <dgm:prSet/>
      <dgm:spPr/>
      <dgm:t>
        <a:bodyPr/>
        <a:lstStyle/>
        <a:p>
          <a:r>
            <a:rPr lang="cs-CZ" i="1" dirty="0"/>
            <a:t>Dobrovolné – na čase nezávislé</a:t>
          </a:r>
          <a:endParaRPr lang="en-US" dirty="0"/>
        </a:p>
      </dgm:t>
    </dgm:pt>
    <dgm:pt modelId="{C127E0F6-EEC3-418A-B36F-2B3D6287AA5C}" type="parTrans" cxnId="{8E307F39-136C-479F-BD72-736214888EE0}">
      <dgm:prSet/>
      <dgm:spPr/>
      <dgm:t>
        <a:bodyPr/>
        <a:lstStyle/>
        <a:p>
          <a:endParaRPr lang="en-US"/>
        </a:p>
      </dgm:t>
    </dgm:pt>
    <dgm:pt modelId="{0B7C29AD-41F9-413B-AAB4-38CA9AEBD616}" type="sibTrans" cxnId="{8E307F39-136C-479F-BD72-736214888EE0}">
      <dgm:prSet/>
      <dgm:spPr/>
      <dgm:t>
        <a:bodyPr/>
        <a:lstStyle/>
        <a:p>
          <a:endParaRPr lang="en-US"/>
        </a:p>
      </dgm:t>
    </dgm:pt>
    <dgm:pt modelId="{6C7F8B78-39EA-4E96-AB99-73ABB6B8935F}">
      <dgm:prSet/>
      <dgm:spPr/>
      <dgm:t>
        <a:bodyPr/>
        <a:lstStyle/>
        <a:p>
          <a:r>
            <a:rPr lang="cs-CZ" i="1" dirty="0"/>
            <a:t>str. 89 a úlohy zbývající úlohy ze str. 90 – 93</a:t>
          </a:r>
          <a:endParaRPr lang="en-US" dirty="0"/>
        </a:p>
      </dgm:t>
    </dgm:pt>
    <dgm:pt modelId="{8F7A1538-65AC-45FC-89A6-0459EBF69085}" type="parTrans" cxnId="{80E6F0D7-96B4-4D0D-B562-C60E614B4C45}">
      <dgm:prSet/>
      <dgm:spPr/>
      <dgm:t>
        <a:bodyPr/>
        <a:lstStyle/>
        <a:p>
          <a:endParaRPr lang="en-US"/>
        </a:p>
      </dgm:t>
    </dgm:pt>
    <dgm:pt modelId="{EF240F28-1BE0-4AF8-8587-4DBDA6D19343}" type="sibTrans" cxnId="{80E6F0D7-96B4-4D0D-B562-C60E614B4C45}">
      <dgm:prSet/>
      <dgm:spPr/>
      <dgm:t>
        <a:bodyPr/>
        <a:lstStyle/>
        <a:p>
          <a:endParaRPr lang="en-US"/>
        </a:p>
      </dgm:t>
    </dgm:pt>
    <dgm:pt modelId="{2EF9FD76-A93C-454A-B05F-070F3099915C}">
      <dgm:prSet/>
      <dgm:spPr/>
      <dgm:t>
        <a:bodyPr/>
        <a:lstStyle/>
        <a:p>
          <a:r>
            <a:rPr lang="cs-CZ" dirty="0"/>
            <a:t>DDÚ si udělej v případně vlastního zájmu jako přípravu na test</a:t>
          </a:r>
          <a:endParaRPr lang="en-US" dirty="0"/>
        </a:p>
      </dgm:t>
    </dgm:pt>
    <dgm:pt modelId="{5B1B9A5D-6466-47DE-8C4F-71BAC77D8EA7}" type="parTrans" cxnId="{10E32543-8607-4329-A271-7124C8807716}">
      <dgm:prSet/>
      <dgm:spPr/>
      <dgm:t>
        <a:bodyPr/>
        <a:lstStyle/>
        <a:p>
          <a:endParaRPr lang="en-US"/>
        </a:p>
      </dgm:t>
    </dgm:pt>
    <dgm:pt modelId="{8842DAB6-26CD-408F-9574-42282B108280}" type="sibTrans" cxnId="{10E32543-8607-4329-A271-7124C8807716}">
      <dgm:prSet/>
      <dgm:spPr/>
      <dgm:t>
        <a:bodyPr/>
        <a:lstStyle/>
        <a:p>
          <a:endParaRPr lang="en-US"/>
        </a:p>
      </dgm:t>
    </dgm:pt>
    <dgm:pt modelId="{928FC257-88C8-464A-AE63-1022645B5B2D}">
      <dgm:prSet/>
      <dgm:spPr/>
      <dgm:t>
        <a:bodyPr/>
        <a:lstStyle/>
        <a:p>
          <a:r>
            <a:rPr lang="cs-CZ"/>
            <a:t>Řešení z pracovního sešitu vám v pátek umístíme do souborů.</a:t>
          </a:r>
          <a:endParaRPr lang="en-US"/>
        </a:p>
      </dgm:t>
    </dgm:pt>
    <dgm:pt modelId="{F9953073-9E22-4577-B094-DA186BB3B0F7}" type="parTrans" cxnId="{61806532-57F2-47CD-A9FC-8D8DA1C8956F}">
      <dgm:prSet/>
      <dgm:spPr/>
      <dgm:t>
        <a:bodyPr/>
        <a:lstStyle/>
        <a:p>
          <a:endParaRPr lang="en-US"/>
        </a:p>
      </dgm:t>
    </dgm:pt>
    <dgm:pt modelId="{17693730-5AD0-45E6-B236-17EFDBD6FFBE}" type="sibTrans" cxnId="{61806532-57F2-47CD-A9FC-8D8DA1C8956F}">
      <dgm:prSet/>
      <dgm:spPr/>
      <dgm:t>
        <a:bodyPr/>
        <a:lstStyle/>
        <a:p>
          <a:endParaRPr lang="en-US"/>
        </a:p>
      </dgm:t>
    </dgm:pt>
    <dgm:pt modelId="{7FA60541-5F34-49FD-93BC-CC32502A767A}" type="pres">
      <dgm:prSet presAssocID="{C7636699-E0EA-4740-A4C2-FA4722FCB73E}" presName="linear" presStyleCnt="0">
        <dgm:presLayoutVars>
          <dgm:animLvl val="lvl"/>
          <dgm:resizeHandles val="exact"/>
        </dgm:presLayoutVars>
      </dgm:prSet>
      <dgm:spPr/>
    </dgm:pt>
    <dgm:pt modelId="{926703EF-5A12-48A6-ADED-89C0C64DECF5}" type="pres">
      <dgm:prSet presAssocID="{DD823AFF-CB8C-4945-859A-A3363B896D35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470E79F3-F8EF-4938-A909-EBDAF3DEAAA2}" type="pres">
      <dgm:prSet presAssocID="{DD823AFF-CB8C-4945-859A-A3363B896D35}" presName="childText" presStyleLbl="revTx" presStyleIdx="0" presStyleCnt="2">
        <dgm:presLayoutVars>
          <dgm:bulletEnabled val="1"/>
        </dgm:presLayoutVars>
      </dgm:prSet>
      <dgm:spPr/>
    </dgm:pt>
    <dgm:pt modelId="{81041E7B-7354-427C-9C4E-C14463810993}" type="pres">
      <dgm:prSet presAssocID="{B4B5DDB6-EEE6-4763-8696-87F9AE72C946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8FDBA9F4-BB8E-4310-BFF2-A81D8FE5695D}" type="pres">
      <dgm:prSet presAssocID="{B4B5DDB6-EEE6-4763-8696-87F9AE72C946}" presName="childText" presStyleLbl="revTx" presStyleIdx="1" presStyleCnt="2">
        <dgm:presLayoutVars>
          <dgm:bulletEnabled val="1"/>
        </dgm:presLayoutVars>
      </dgm:prSet>
      <dgm:spPr/>
    </dgm:pt>
    <dgm:pt modelId="{980B5D49-80F4-4F66-B696-B15565AF3BFF}" type="pres">
      <dgm:prSet presAssocID="{928FC257-88C8-464A-AE63-1022645B5B2D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3617A70F-04CA-49CA-9DFB-9B1ECBC08C74}" type="presOf" srcId="{B4B5DDB6-EEE6-4763-8696-87F9AE72C946}" destId="{81041E7B-7354-427C-9C4E-C14463810993}" srcOrd="0" destOrd="0" presId="urn:microsoft.com/office/officeart/2005/8/layout/vList2"/>
    <dgm:cxn modelId="{D80A9919-E7C8-4EBF-903B-C918CA6A08BB}" type="presOf" srcId="{5E409E89-2626-4ACF-8397-C60EECD41BA2}" destId="{470E79F3-F8EF-4938-A909-EBDAF3DEAAA2}" srcOrd="0" destOrd="1" presId="urn:microsoft.com/office/officeart/2005/8/layout/vList2"/>
    <dgm:cxn modelId="{4F10941A-6A01-4723-8595-A50BA53CE235}" type="presOf" srcId="{DD823AFF-CB8C-4945-859A-A3363B896D35}" destId="{926703EF-5A12-48A6-ADED-89C0C64DECF5}" srcOrd="0" destOrd="0" presId="urn:microsoft.com/office/officeart/2005/8/layout/vList2"/>
    <dgm:cxn modelId="{9A26EB27-1CE8-4BFE-8ED6-D30EF5A61FE1}" type="presOf" srcId="{6C7F8B78-39EA-4E96-AB99-73ABB6B8935F}" destId="{8FDBA9F4-BB8E-4310-BFF2-A81D8FE5695D}" srcOrd="0" destOrd="0" presId="urn:microsoft.com/office/officeart/2005/8/layout/vList2"/>
    <dgm:cxn modelId="{3BFB2728-5EE1-467B-B5BA-3BE793DE64D1}" srcId="{DD823AFF-CB8C-4945-859A-A3363B896D35}" destId="{79B42A71-7A1C-4B6E-A641-133FFDF5063A}" srcOrd="4" destOrd="0" parTransId="{64D4F98B-7743-4458-92ED-01D9A3E1B9AE}" sibTransId="{4ADF2E79-49E5-491B-A9EF-BEDDDD044B48}"/>
    <dgm:cxn modelId="{3888922A-CA6D-4A73-9F94-9633F8CFDD33}" type="presOf" srcId="{9A424F94-E8B9-42C0-8C1E-2E5B013C1D0B}" destId="{470E79F3-F8EF-4938-A909-EBDAF3DEAAA2}" srcOrd="0" destOrd="2" presId="urn:microsoft.com/office/officeart/2005/8/layout/vList2"/>
    <dgm:cxn modelId="{61806532-57F2-47CD-A9FC-8D8DA1C8956F}" srcId="{C7636699-E0EA-4740-A4C2-FA4722FCB73E}" destId="{928FC257-88C8-464A-AE63-1022645B5B2D}" srcOrd="2" destOrd="0" parTransId="{F9953073-9E22-4577-B094-DA186BB3B0F7}" sibTransId="{17693730-5AD0-45E6-B236-17EFDBD6FFBE}"/>
    <dgm:cxn modelId="{45DF5637-F8E5-40D8-A8C1-827CBA8805D7}" type="presOf" srcId="{C7636699-E0EA-4740-A4C2-FA4722FCB73E}" destId="{7FA60541-5F34-49FD-93BC-CC32502A767A}" srcOrd="0" destOrd="0" presId="urn:microsoft.com/office/officeart/2005/8/layout/vList2"/>
    <dgm:cxn modelId="{8E307F39-136C-479F-BD72-736214888EE0}" srcId="{C7636699-E0EA-4740-A4C2-FA4722FCB73E}" destId="{B4B5DDB6-EEE6-4763-8696-87F9AE72C946}" srcOrd="1" destOrd="0" parTransId="{C127E0F6-EEC3-418A-B36F-2B3D6287AA5C}" sibTransId="{0B7C29AD-41F9-413B-AAB4-38CA9AEBD616}"/>
    <dgm:cxn modelId="{10E32543-8607-4329-A271-7124C8807716}" srcId="{B4B5DDB6-EEE6-4763-8696-87F9AE72C946}" destId="{2EF9FD76-A93C-454A-B05F-070F3099915C}" srcOrd="1" destOrd="0" parTransId="{5B1B9A5D-6466-47DE-8C4F-71BAC77D8EA7}" sibTransId="{8842DAB6-26CD-408F-9574-42282B108280}"/>
    <dgm:cxn modelId="{A6C69668-DDDB-4A79-95E7-11D90914B47C}" srcId="{DD823AFF-CB8C-4945-859A-A3363B896D35}" destId="{12702C9B-5A68-48E4-A4C5-096792B8EE9E}" srcOrd="3" destOrd="0" parTransId="{9877154B-EFFA-430D-A75D-636E7429AA7C}" sibTransId="{1396496B-67AA-45F0-85A2-B282093E5D6D}"/>
    <dgm:cxn modelId="{0623BA69-720A-4442-90B1-AAD6BE654B43}" type="presOf" srcId="{12702C9B-5A68-48E4-A4C5-096792B8EE9E}" destId="{470E79F3-F8EF-4938-A909-EBDAF3DEAAA2}" srcOrd="0" destOrd="3" presId="urn:microsoft.com/office/officeart/2005/8/layout/vList2"/>
    <dgm:cxn modelId="{60A9D858-45A7-49FA-ABA5-3C53724F741A}" srcId="{DD823AFF-CB8C-4945-859A-A3363B896D35}" destId="{B2F302FF-DBFE-45ED-A545-DFD7F94E167D}" srcOrd="0" destOrd="0" parTransId="{EAD0007A-BA7B-4DE0-A528-A55AD8CC9D77}" sibTransId="{99A6633F-8C01-4195-BF5C-2A14DDF6A5A9}"/>
    <dgm:cxn modelId="{17427A88-9AC7-43C2-B551-40371C7EC99B}" type="presOf" srcId="{79B42A71-7A1C-4B6E-A641-133FFDF5063A}" destId="{470E79F3-F8EF-4938-A909-EBDAF3DEAAA2}" srcOrd="0" destOrd="4" presId="urn:microsoft.com/office/officeart/2005/8/layout/vList2"/>
    <dgm:cxn modelId="{3BEAD188-B7D2-4CEE-9880-91617000161F}" srcId="{C7636699-E0EA-4740-A4C2-FA4722FCB73E}" destId="{DD823AFF-CB8C-4945-859A-A3363B896D35}" srcOrd="0" destOrd="0" parTransId="{DDD1AFC4-EBDB-4EB7-902E-1DF28EBF4D66}" sibTransId="{AF85E816-4DAE-49DE-8238-D25D67E847C6}"/>
    <dgm:cxn modelId="{5BEF9EA3-416D-4980-968D-F2DBE946FABF}" type="presOf" srcId="{928FC257-88C8-464A-AE63-1022645B5B2D}" destId="{980B5D49-80F4-4F66-B696-B15565AF3BFF}" srcOrd="0" destOrd="0" presId="urn:microsoft.com/office/officeart/2005/8/layout/vList2"/>
    <dgm:cxn modelId="{1691B1A7-00AB-487B-93F3-5A320E4D1095}" type="presOf" srcId="{B2F302FF-DBFE-45ED-A545-DFD7F94E167D}" destId="{470E79F3-F8EF-4938-A909-EBDAF3DEAAA2}" srcOrd="0" destOrd="0" presId="urn:microsoft.com/office/officeart/2005/8/layout/vList2"/>
    <dgm:cxn modelId="{211000B7-AAAD-44E5-85BA-8B7B4154C204}" type="presOf" srcId="{2EF9FD76-A93C-454A-B05F-070F3099915C}" destId="{8FDBA9F4-BB8E-4310-BFF2-A81D8FE5695D}" srcOrd="0" destOrd="1" presId="urn:microsoft.com/office/officeart/2005/8/layout/vList2"/>
    <dgm:cxn modelId="{5B996EC1-51A6-4460-B00B-30C9BF133F9C}" srcId="{DD823AFF-CB8C-4945-859A-A3363B896D35}" destId="{5E409E89-2626-4ACF-8397-C60EECD41BA2}" srcOrd="1" destOrd="0" parTransId="{0C0E1138-D9B3-4F72-8D2F-1CB1F9F9897A}" sibTransId="{FADF8B58-6B2E-4C2C-B2C2-FCF205606447}"/>
    <dgm:cxn modelId="{ACBA52D5-DA29-4E01-A160-F9F68126FFD8}" srcId="{DD823AFF-CB8C-4945-859A-A3363B896D35}" destId="{9A424F94-E8B9-42C0-8C1E-2E5B013C1D0B}" srcOrd="2" destOrd="0" parTransId="{5D1B2936-058F-478F-808F-82D84521A9F5}" sibTransId="{0F8A12B0-9CE6-4CD2-AE57-B7D22D935871}"/>
    <dgm:cxn modelId="{80E6F0D7-96B4-4D0D-B562-C60E614B4C45}" srcId="{B4B5DDB6-EEE6-4763-8696-87F9AE72C946}" destId="{6C7F8B78-39EA-4E96-AB99-73ABB6B8935F}" srcOrd="0" destOrd="0" parTransId="{8F7A1538-65AC-45FC-89A6-0459EBF69085}" sibTransId="{EF240F28-1BE0-4AF8-8587-4DBDA6D19343}"/>
    <dgm:cxn modelId="{9764CE56-B63E-467A-ADB4-0EFA65E9E603}" type="presParOf" srcId="{7FA60541-5F34-49FD-93BC-CC32502A767A}" destId="{926703EF-5A12-48A6-ADED-89C0C64DECF5}" srcOrd="0" destOrd="0" presId="urn:microsoft.com/office/officeart/2005/8/layout/vList2"/>
    <dgm:cxn modelId="{20391BB1-F612-4928-89FE-884B822C1F31}" type="presParOf" srcId="{7FA60541-5F34-49FD-93BC-CC32502A767A}" destId="{470E79F3-F8EF-4938-A909-EBDAF3DEAAA2}" srcOrd="1" destOrd="0" presId="urn:microsoft.com/office/officeart/2005/8/layout/vList2"/>
    <dgm:cxn modelId="{DC506EA5-D74C-4B82-8783-667B1B3F374D}" type="presParOf" srcId="{7FA60541-5F34-49FD-93BC-CC32502A767A}" destId="{81041E7B-7354-427C-9C4E-C14463810993}" srcOrd="2" destOrd="0" presId="urn:microsoft.com/office/officeart/2005/8/layout/vList2"/>
    <dgm:cxn modelId="{82BF9957-B5E0-40F0-963F-2364FDD5230C}" type="presParOf" srcId="{7FA60541-5F34-49FD-93BC-CC32502A767A}" destId="{8FDBA9F4-BB8E-4310-BFF2-A81D8FE5695D}" srcOrd="3" destOrd="0" presId="urn:microsoft.com/office/officeart/2005/8/layout/vList2"/>
    <dgm:cxn modelId="{45F31506-6D82-46A5-8E48-C768ED8E2647}" type="presParOf" srcId="{7FA60541-5F34-49FD-93BC-CC32502A767A}" destId="{980B5D49-80F4-4F66-B696-B15565AF3BF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5F95DC5-8E1A-4A48-9C4C-571AB3299959}" type="doc">
      <dgm:prSet loTypeId="urn:microsoft.com/office/officeart/2018/2/layout/IconLabelDescriptionList" loCatId="icon" qsTypeId="urn:microsoft.com/office/officeart/2005/8/quickstyle/simple1" qsCatId="simple" csTypeId="urn:microsoft.com/office/officeart/2018/5/colors/Iconchunking_neutralbg_accent2_2" csCatId="accent2" phldr="1"/>
      <dgm:spPr/>
      <dgm:t>
        <a:bodyPr/>
        <a:lstStyle/>
        <a:p>
          <a:endParaRPr lang="en-US"/>
        </a:p>
      </dgm:t>
    </dgm:pt>
    <dgm:pt modelId="{3734A756-76A3-4CC0-8C0D-38BFC8550F19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cs-CZ"/>
            <a:t>Svůj zápis se všemi úlohami z Online hodiny vlož do své složky v portfoliu.</a:t>
          </a:r>
          <a:endParaRPr lang="en-US"/>
        </a:p>
      </dgm:t>
    </dgm:pt>
    <dgm:pt modelId="{34DE8345-A291-4F59-BEA1-21AF36BCFD47}" type="parTrans" cxnId="{0FA6786B-222E-4AC0-9858-ECA97C9447E0}">
      <dgm:prSet/>
      <dgm:spPr/>
      <dgm:t>
        <a:bodyPr/>
        <a:lstStyle/>
        <a:p>
          <a:endParaRPr lang="en-US"/>
        </a:p>
      </dgm:t>
    </dgm:pt>
    <dgm:pt modelId="{38BF326F-4522-4BC4-9959-7EE56415F906}" type="sibTrans" cxnId="{0FA6786B-222E-4AC0-9858-ECA97C9447E0}">
      <dgm:prSet/>
      <dgm:spPr/>
      <dgm:t>
        <a:bodyPr/>
        <a:lstStyle/>
        <a:p>
          <a:endParaRPr lang="en-US"/>
        </a:p>
      </dgm:t>
    </dgm:pt>
    <dgm:pt modelId="{64081187-C2BD-4222-B3AD-8654B1F96589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cs-CZ"/>
            <a:t>Hodnocení:</a:t>
          </a:r>
          <a:endParaRPr lang="en-US"/>
        </a:p>
      </dgm:t>
    </dgm:pt>
    <dgm:pt modelId="{00A90F1B-5D30-4E05-AE1A-06FECE0467E0}" type="parTrans" cxnId="{31A0F788-8800-4682-8E3B-6A6EED9AF080}">
      <dgm:prSet/>
      <dgm:spPr/>
      <dgm:t>
        <a:bodyPr/>
        <a:lstStyle/>
        <a:p>
          <a:endParaRPr lang="en-US"/>
        </a:p>
      </dgm:t>
    </dgm:pt>
    <dgm:pt modelId="{866E3A69-6194-4BD0-967B-A47510E6DE7D}" type="sibTrans" cxnId="{31A0F788-8800-4682-8E3B-6A6EED9AF080}">
      <dgm:prSet/>
      <dgm:spPr/>
      <dgm:t>
        <a:bodyPr/>
        <a:lstStyle/>
        <a:p>
          <a:endParaRPr lang="en-US"/>
        </a:p>
      </dgm:t>
    </dgm:pt>
    <dgm:pt modelId="{A6673394-2393-49B1-B3FD-DDE1A653208F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úkol 1. + úkol 2.</a:t>
          </a:r>
          <a:endParaRPr lang="en-US"/>
        </a:p>
      </dgm:t>
    </dgm:pt>
    <dgm:pt modelId="{9442F45C-9A39-41C2-A2D3-DC4ECA402326}" type="parTrans" cxnId="{131B333E-27E6-4351-BF78-192449CA8081}">
      <dgm:prSet/>
      <dgm:spPr/>
      <dgm:t>
        <a:bodyPr/>
        <a:lstStyle/>
        <a:p>
          <a:endParaRPr lang="en-US"/>
        </a:p>
      </dgm:t>
    </dgm:pt>
    <dgm:pt modelId="{8C06741E-5E4E-4FA3-B620-2F72097DCB6E}" type="sibTrans" cxnId="{131B333E-27E6-4351-BF78-192449CA8081}">
      <dgm:prSet/>
      <dgm:spPr/>
      <dgm:t>
        <a:bodyPr/>
        <a:lstStyle/>
        <a:p>
          <a:endParaRPr lang="en-US"/>
        </a:p>
      </dgm:t>
    </dgm:pt>
    <dgm:pt modelId="{1949A88A-99C9-4729-8243-82A77E73B7B2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Slovní hodnocení v poznámkovém bloku od učitele i žáka</a:t>
          </a:r>
          <a:endParaRPr lang="en-US"/>
        </a:p>
      </dgm:t>
    </dgm:pt>
    <dgm:pt modelId="{AC31F99C-C76F-483E-916B-08335579A9C2}" type="parTrans" cxnId="{72C64BB8-DF93-45CD-9628-26E8B2F24AB5}">
      <dgm:prSet/>
      <dgm:spPr/>
      <dgm:t>
        <a:bodyPr/>
        <a:lstStyle/>
        <a:p>
          <a:endParaRPr lang="en-US"/>
        </a:p>
      </dgm:t>
    </dgm:pt>
    <dgm:pt modelId="{031A367E-9952-4214-BE99-8A5903CB4CE9}" type="sibTrans" cxnId="{72C64BB8-DF93-45CD-9628-26E8B2F24AB5}">
      <dgm:prSet/>
      <dgm:spPr/>
      <dgm:t>
        <a:bodyPr/>
        <a:lstStyle/>
        <a:p>
          <a:endParaRPr lang="en-US"/>
        </a:p>
      </dgm:t>
    </dgm:pt>
    <dgm:pt modelId="{D6AF594F-25E8-41EF-A956-CDCC3C8BA555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Známka v hodnotě 0,3 do ŠO</a:t>
          </a:r>
          <a:endParaRPr lang="en-US"/>
        </a:p>
      </dgm:t>
    </dgm:pt>
    <dgm:pt modelId="{4F086817-DC16-4F12-B10C-3B8724D450E0}" type="parTrans" cxnId="{5000DE61-7554-443D-9529-0F1E49BCF835}">
      <dgm:prSet/>
      <dgm:spPr/>
      <dgm:t>
        <a:bodyPr/>
        <a:lstStyle/>
        <a:p>
          <a:endParaRPr lang="en-US"/>
        </a:p>
      </dgm:t>
    </dgm:pt>
    <dgm:pt modelId="{FED83B4C-4F2B-427C-93AC-D5FD42E9B111}" type="sibTrans" cxnId="{5000DE61-7554-443D-9529-0F1E49BCF835}">
      <dgm:prSet/>
      <dgm:spPr/>
      <dgm:t>
        <a:bodyPr/>
        <a:lstStyle/>
        <a:p>
          <a:endParaRPr lang="en-US"/>
        </a:p>
      </dgm:t>
    </dgm:pt>
    <dgm:pt modelId="{E941D35E-EA39-419D-A43F-E9971090F55F}" type="pres">
      <dgm:prSet presAssocID="{55F95DC5-8E1A-4A48-9C4C-571AB3299959}" presName="root" presStyleCnt="0">
        <dgm:presLayoutVars>
          <dgm:dir/>
          <dgm:resizeHandles val="exact"/>
        </dgm:presLayoutVars>
      </dgm:prSet>
      <dgm:spPr/>
    </dgm:pt>
    <dgm:pt modelId="{D7D352DA-AA57-4027-B83D-E288B1677091}" type="pres">
      <dgm:prSet presAssocID="{3734A756-76A3-4CC0-8C0D-38BFC8550F19}" presName="compNode" presStyleCnt="0"/>
      <dgm:spPr/>
    </dgm:pt>
    <dgm:pt modelId="{DECE2AEB-572D-4CD0-84BC-AE1C604013A8}" type="pres">
      <dgm:prSet presAssocID="{3734A756-76A3-4CC0-8C0D-38BFC8550F19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6B17A29B-0919-4223-9E5B-FD3EB51DC2E8}" type="pres">
      <dgm:prSet presAssocID="{3734A756-76A3-4CC0-8C0D-38BFC8550F19}" presName="iconSpace" presStyleCnt="0"/>
      <dgm:spPr/>
    </dgm:pt>
    <dgm:pt modelId="{0FCAD678-754E-411D-ABEB-5128BC20BBEB}" type="pres">
      <dgm:prSet presAssocID="{3734A756-76A3-4CC0-8C0D-38BFC8550F19}" presName="parTx" presStyleLbl="revTx" presStyleIdx="0" presStyleCnt="4">
        <dgm:presLayoutVars>
          <dgm:chMax val="0"/>
          <dgm:chPref val="0"/>
        </dgm:presLayoutVars>
      </dgm:prSet>
      <dgm:spPr/>
    </dgm:pt>
    <dgm:pt modelId="{CC44BE9C-9E6C-42A9-9D6D-30D0749B3538}" type="pres">
      <dgm:prSet presAssocID="{3734A756-76A3-4CC0-8C0D-38BFC8550F19}" presName="txSpace" presStyleCnt="0"/>
      <dgm:spPr/>
    </dgm:pt>
    <dgm:pt modelId="{2CC5F17C-FC44-4665-8053-A07D8E0167ED}" type="pres">
      <dgm:prSet presAssocID="{3734A756-76A3-4CC0-8C0D-38BFC8550F19}" presName="desTx" presStyleLbl="revTx" presStyleIdx="1" presStyleCnt="4">
        <dgm:presLayoutVars/>
      </dgm:prSet>
      <dgm:spPr/>
    </dgm:pt>
    <dgm:pt modelId="{795C0D74-5A5B-408A-A807-B0F8A18C1FA7}" type="pres">
      <dgm:prSet presAssocID="{38BF326F-4522-4BC4-9959-7EE56415F906}" presName="sibTrans" presStyleCnt="0"/>
      <dgm:spPr/>
    </dgm:pt>
    <dgm:pt modelId="{DE7B776E-829A-418B-B947-B3F25F1B2C1D}" type="pres">
      <dgm:prSet presAssocID="{64081187-C2BD-4222-B3AD-8654B1F96589}" presName="compNode" presStyleCnt="0"/>
      <dgm:spPr/>
    </dgm:pt>
    <dgm:pt modelId="{D050D772-41AB-4EE6-9287-C35F88B31504}" type="pres">
      <dgm:prSet presAssocID="{64081187-C2BD-4222-B3AD-8654B1F96589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47708713-707D-4EF7-8FCF-804524D0E24F}" type="pres">
      <dgm:prSet presAssocID="{64081187-C2BD-4222-B3AD-8654B1F96589}" presName="iconSpace" presStyleCnt="0"/>
      <dgm:spPr/>
    </dgm:pt>
    <dgm:pt modelId="{C6217AB6-2729-4A1F-A479-6E7FCA04DE56}" type="pres">
      <dgm:prSet presAssocID="{64081187-C2BD-4222-B3AD-8654B1F96589}" presName="parTx" presStyleLbl="revTx" presStyleIdx="2" presStyleCnt="4">
        <dgm:presLayoutVars>
          <dgm:chMax val="0"/>
          <dgm:chPref val="0"/>
        </dgm:presLayoutVars>
      </dgm:prSet>
      <dgm:spPr/>
    </dgm:pt>
    <dgm:pt modelId="{108C011B-57E1-4B2A-A464-D26B3F21A6F9}" type="pres">
      <dgm:prSet presAssocID="{64081187-C2BD-4222-B3AD-8654B1F96589}" presName="txSpace" presStyleCnt="0"/>
      <dgm:spPr/>
    </dgm:pt>
    <dgm:pt modelId="{90CA46B5-5452-48DF-B4EA-BA37D3E9F5AE}" type="pres">
      <dgm:prSet presAssocID="{64081187-C2BD-4222-B3AD-8654B1F96589}" presName="desTx" presStyleLbl="revTx" presStyleIdx="3" presStyleCnt="4">
        <dgm:presLayoutVars/>
      </dgm:prSet>
      <dgm:spPr/>
    </dgm:pt>
  </dgm:ptLst>
  <dgm:cxnLst>
    <dgm:cxn modelId="{C1A3D10E-75BB-44A7-99A4-2AE89315DFE2}" type="presOf" srcId="{64081187-C2BD-4222-B3AD-8654B1F96589}" destId="{C6217AB6-2729-4A1F-A479-6E7FCA04DE56}" srcOrd="0" destOrd="0" presId="urn:microsoft.com/office/officeart/2018/2/layout/IconLabelDescriptionList"/>
    <dgm:cxn modelId="{7B704421-0EF5-4906-BB97-0EC7931F78F5}" type="presOf" srcId="{A6673394-2393-49B1-B3FD-DDE1A653208F}" destId="{90CA46B5-5452-48DF-B4EA-BA37D3E9F5AE}" srcOrd="0" destOrd="0" presId="urn:microsoft.com/office/officeart/2018/2/layout/IconLabelDescriptionList"/>
    <dgm:cxn modelId="{737DA126-E9C5-4E64-BC09-AD156B65AB3E}" type="presOf" srcId="{55F95DC5-8E1A-4A48-9C4C-571AB3299959}" destId="{E941D35E-EA39-419D-A43F-E9971090F55F}" srcOrd="0" destOrd="0" presId="urn:microsoft.com/office/officeart/2018/2/layout/IconLabelDescriptionList"/>
    <dgm:cxn modelId="{131B333E-27E6-4351-BF78-192449CA8081}" srcId="{64081187-C2BD-4222-B3AD-8654B1F96589}" destId="{A6673394-2393-49B1-B3FD-DDE1A653208F}" srcOrd="0" destOrd="0" parTransId="{9442F45C-9A39-41C2-A2D3-DC4ECA402326}" sibTransId="{8C06741E-5E4E-4FA3-B620-2F72097DCB6E}"/>
    <dgm:cxn modelId="{5000DE61-7554-443D-9529-0F1E49BCF835}" srcId="{64081187-C2BD-4222-B3AD-8654B1F96589}" destId="{D6AF594F-25E8-41EF-A956-CDCC3C8BA555}" srcOrd="2" destOrd="0" parTransId="{4F086817-DC16-4F12-B10C-3B8724D450E0}" sibTransId="{FED83B4C-4F2B-427C-93AC-D5FD42E9B111}"/>
    <dgm:cxn modelId="{0FA6786B-222E-4AC0-9858-ECA97C9447E0}" srcId="{55F95DC5-8E1A-4A48-9C4C-571AB3299959}" destId="{3734A756-76A3-4CC0-8C0D-38BFC8550F19}" srcOrd="0" destOrd="0" parTransId="{34DE8345-A291-4F59-BEA1-21AF36BCFD47}" sibTransId="{38BF326F-4522-4BC4-9959-7EE56415F906}"/>
    <dgm:cxn modelId="{FF83097A-83A3-4A5E-AC07-1AB69164839F}" type="presOf" srcId="{D6AF594F-25E8-41EF-A956-CDCC3C8BA555}" destId="{90CA46B5-5452-48DF-B4EA-BA37D3E9F5AE}" srcOrd="0" destOrd="2" presId="urn:microsoft.com/office/officeart/2018/2/layout/IconLabelDescriptionList"/>
    <dgm:cxn modelId="{31A0F788-8800-4682-8E3B-6A6EED9AF080}" srcId="{55F95DC5-8E1A-4A48-9C4C-571AB3299959}" destId="{64081187-C2BD-4222-B3AD-8654B1F96589}" srcOrd="1" destOrd="0" parTransId="{00A90F1B-5D30-4E05-AE1A-06FECE0467E0}" sibTransId="{866E3A69-6194-4BD0-967B-A47510E6DE7D}"/>
    <dgm:cxn modelId="{C042FD8B-8766-4A5F-A37A-7ED36BD90F1D}" type="presOf" srcId="{1949A88A-99C9-4729-8243-82A77E73B7B2}" destId="{90CA46B5-5452-48DF-B4EA-BA37D3E9F5AE}" srcOrd="0" destOrd="1" presId="urn:microsoft.com/office/officeart/2018/2/layout/IconLabelDescriptionList"/>
    <dgm:cxn modelId="{72C64BB8-DF93-45CD-9628-26E8B2F24AB5}" srcId="{64081187-C2BD-4222-B3AD-8654B1F96589}" destId="{1949A88A-99C9-4729-8243-82A77E73B7B2}" srcOrd="1" destOrd="0" parTransId="{AC31F99C-C76F-483E-916B-08335579A9C2}" sibTransId="{031A367E-9952-4214-BE99-8A5903CB4CE9}"/>
    <dgm:cxn modelId="{1F3739E7-01C3-45CE-BE60-346978A87508}" type="presOf" srcId="{3734A756-76A3-4CC0-8C0D-38BFC8550F19}" destId="{0FCAD678-754E-411D-ABEB-5128BC20BBEB}" srcOrd="0" destOrd="0" presId="urn:microsoft.com/office/officeart/2018/2/layout/IconLabelDescriptionList"/>
    <dgm:cxn modelId="{A6BE745C-5C0D-4683-8146-496F2C58C900}" type="presParOf" srcId="{E941D35E-EA39-419D-A43F-E9971090F55F}" destId="{D7D352DA-AA57-4027-B83D-E288B1677091}" srcOrd="0" destOrd="0" presId="urn:microsoft.com/office/officeart/2018/2/layout/IconLabelDescriptionList"/>
    <dgm:cxn modelId="{58555BFC-0482-46E3-804E-239087DB1F3F}" type="presParOf" srcId="{D7D352DA-AA57-4027-B83D-E288B1677091}" destId="{DECE2AEB-572D-4CD0-84BC-AE1C604013A8}" srcOrd="0" destOrd="0" presId="urn:microsoft.com/office/officeart/2018/2/layout/IconLabelDescriptionList"/>
    <dgm:cxn modelId="{F888C8EA-39E2-4ACA-B7C0-50A19181427B}" type="presParOf" srcId="{D7D352DA-AA57-4027-B83D-E288B1677091}" destId="{6B17A29B-0919-4223-9E5B-FD3EB51DC2E8}" srcOrd="1" destOrd="0" presId="urn:microsoft.com/office/officeart/2018/2/layout/IconLabelDescriptionList"/>
    <dgm:cxn modelId="{A554012E-7687-492D-993A-CC58B3EACD8D}" type="presParOf" srcId="{D7D352DA-AA57-4027-B83D-E288B1677091}" destId="{0FCAD678-754E-411D-ABEB-5128BC20BBEB}" srcOrd="2" destOrd="0" presId="urn:microsoft.com/office/officeart/2018/2/layout/IconLabelDescriptionList"/>
    <dgm:cxn modelId="{CC55C8F0-714E-4A92-948F-FBF7390EDC93}" type="presParOf" srcId="{D7D352DA-AA57-4027-B83D-E288B1677091}" destId="{CC44BE9C-9E6C-42A9-9D6D-30D0749B3538}" srcOrd="3" destOrd="0" presId="urn:microsoft.com/office/officeart/2018/2/layout/IconLabelDescriptionList"/>
    <dgm:cxn modelId="{03FCFD00-1448-4A9D-8445-AD772F582B19}" type="presParOf" srcId="{D7D352DA-AA57-4027-B83D-E288B1677091}" destId="{2CC5F17C-FC44-4665-8053-A07D8E0167ED}" srcOrd="4" destOrd="0" presId="urn:microsoft.com/office/officeart/2018/2/layout/IconLabelDescriptionList"/>
    <dgm:cxn modelId="{82BCF089-ED4F-46FA-BB23-6485178A075F}" type="presParOf" srcId="{E941D35E-EA39-419D-A43F-E9971090F55F}" destId="{795C0D74-5A5B-408A-A807-B0F8A18C1FA7}" srcOrd="1" destOrd="0" presId="urn:microsoft.com/office/officeart/2018/2/layout/IconLabelDescriptionList"/>
    <dgm:cxn modelId="{9868A7EA-E232-40BF-935C-F4604FCFC151}" type="presParOf" srcId="{E941D35E-EA39-419D-A43F-E9971090F55F}" destId="{DE7B776E-829A-418B-B947-B3F25F1B2C1D}" srcOrd="2" destOrd="0" presId="urn:microsoft.com/office/officeart/2018/2/layout/IconLabelDescriptionList"/>
    <dgm:cxn modelId="{E91E39FD-C1F5-4E73-82E9-AE7AC457741B}" type="presParOf" srcId="{DE7B776E-829A-418B-B947-B3F25F1B2C1D}" destId="{D050D772-41AB-4EE6-9287-C35F88B31504}" srcOrd="0" destOrd="0" presId="urn:microsoft.com/office/officeart/2018/2/layout/IconLabelDescriptionList"/>
    <dgm:cxn modelId="{2F875AF1-57F6-4A19-99F8-E38F93669AE7}" type="presParOf" srcId="{DE7B776E-829A-418B-B947-B3F25F1B2C1D}" destId="{47708713-707D-4EF7-8FCF-804524D0E24F}" srcOrd="1" destOrd="0" presId="urn:microsoft.com/office/officeart/2018/2/layout/IconLabelDescriptionList"/>
    <dgm:cxn modelId="{3DD3B07F-F103-4632-B00E-53059E8AD294}" type="presParOf" srcId="{DE7B776E-829A-418B-B947-B3F25F1B2C1D}" destId="{C6217AB6-2729-4A1F-A479-6E7FCA04DE56}" srcOrd="2" destOrd="0" presId="urn:microsoft.com/office/officeart/2018/2/layout/IconLabelDescriptionList"/>
    <dgm:cxn modelId="{DF0EAD05-5DE0-4EFE-B036-E92B79BD6E19}" type="presParOf" srcId="{DE7B776E-829A-418B-B947-B3F25F1B2C1D}" destId="{108C011B-57E1-4B2A-A464-D26B3F21A6F9}" srcOrd="3" destOrd="0" presId="urn:microsoft.com/office/officeart/2018/2/layout/IconLabelDescriptionList"/>
    <dgm:cxn modelId="{F2280FB3-9A6C-41E8-AEB2-8FA4FD2B0498}" type="presParOf" srcId="{DE7B776E-829A-418B-B947-B3F25F1B2C1D}" destId="{90CA46B5-5452-48DF-B4EA-BA37D3E9F5AE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472B059-FE60-46BA-8C94-6D86C73B9BC0}" type="doc">
      <dgm:prSet loTypeId="urn:microsoft.com/office/officeart/2005/8/layout/process4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A53814B-6579-4E94-9B48-F0B90E891FAC}">
      <dgm:prSet/>
      <dgm:spPr/>
      <dgm:t>
        <a:bodyPr/>
        <a:lstStyle/>
        <a:p>
          <a:r>
            <a:rPr lang="cs-CZ"/>
            <a:t>V pondělí se v Zadání v Teams objeví Word dokument s pěti slovními úlohami.</a:t>
          </a:r>
          <a:endParaRPr lang="en-US"/>
        </a:p>
      </dgm:t>
    </dgm:pt>
    <dgm:pt modelId="{4779AD35-F5A6-4F6A-9AA5-3E45C0263B5C}" type="parTrans" cxnId="{282C057A-3B31-4ADC-ADD6-96D122A3D4D6}">
      <dgm:prSet/>
      <dgm:spPr/>
      <dgm:t>
        <a:bodyPr/>
        <a:lstStyle/>
        <a:p>
          <a:endParaRPr lang="en-US"/>
        </a:p>
      </dgm:t>
    </dgm:pt>
    <dgm:pt modelId="{CDB7C7AB-5D90-4C08-AE3D-548D16861EF1}" type="sibTrans" cxnId="{282C057A-3B31-4ADC-ADD6-96D122A3D4D6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61801AFD-8725-40D6-8781-E8478B38EF17}">
      <dgm:prSet/>
      <dgm:spPr/>
      <dgm:t>
        <a:bodyPr/>
        <a:lstStyle/>
        <a:p>
          <a:r>
            <a:rPr lang="cs-CZ"/>
            <a:t>Vyber si dvě, vyřeš je, zapiš své řešení do wordu a dokument odešli.</a:t>
          </a:r>
          <a:endParaRPr lang="en-US"/>
        </a:p>
      </dgm:t>
    </dgm:pt>
    <dgm:pt modelId="{32BAF30E-FA4F-4821-8B9C-D976F4001A86}" type="parTrans" cxnId="{9D574004-0C7F-431B-A425-E12051905513}">
      <dgm:prSet/>
      <dgm:spPr/>
      <dgm:t>
        <a:bodyPr/>
        <a:lstStyle/>
        <a:p>
          <a:endParaRPr lang="en-US"/>
        </a:p>
      </dgm:t>
    </dgm:pt>
    <dgm:pt modelId="{4997B1A3-DB14-4916-8A69-3272D4F9876C}" type="sibTrans" cxnId="{9D574004-0C7F-431B-A425-E12051905513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911F630F-7990-4FE9-8B7F-93858FB7D567}">
      <dgm:prSet/>
      <dgm:spPr/>
      <dgm:t>
        <a:bodyPr/>
        <a:lstStyle/>
        <a:p>
          <a:r>
            <a:rPr lang="cs-CZ"/>
            <a:t>Před odesláním se můžeš ke svému rozpracovanému dokumentu vracet a vylepšovat jej. Po odeslání již nikoliv.</a:t>
          </a:r>
          <a:endParaRPr lang="en-US"/>
        </a:p>
      </dgm:t>
    </dgm:pt>
    <dgm:pt modelId="{7323FE27-34FF-410D-A1F1-89BD1E7F12F8}" type="parTrans" cxnId="{DE08BACB-6CF6-434B-8B80-0BF0AC88346C}">
      <dgm:prSet/>
      <dgm:spPr/>
      <dgm:t>
        <a:bodyPr/>
        <a:lstStyle/>
        <a:p>
          <a:endParaRPr lang="en-US"/>
        </a:p>
      </dgm:t>
    </dgm:pt>
    <dgm:pt modelId="{3DE7C3D7-2211-423A-B050-5E7F21914294}" type="sibTrans" cxnId="{DE08BACB-6CF6-434B-8B80-0BF0AC88346C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7D423233-B2BC-4458-85A9-168E7C8ECB7E}">
      <dgm:prSet/>
      <dgm:spPr/>
      <dgm:t>
        <a:bodyPr/>
        <a:lstStyle/>
        <a:p>
          <a:r>
            <a:rPr lang="cs-CZ" dirty="0"/>
            <a:t>Úkol odevzdej do pátku.</a:t>
          </a:r>
        </a:p>
        <a:p>
          <a:r>
            <a:rPr lang="cs-CZ" dirty="0"/>
            <a:t>Hodnocení: slovní + známka s hodnotou 0,3 do ŠO.</a:t>
          </a:r>
          <a:endParaRPr lang="en-US" dirty="0"/>
        </a:p>
      </dgm:t>
    </dgm:pt>
    <dgm:pt modelId="{B2D8BA32-43DD-4198-9CD9-338C9A78EAC1}" type="parTrans" cxnId="{1B083BA8-B4DC-478E-B3C5-1DF01032EB91}">
      <dgm:prSet/>
      <dgm:spPr/>
      <dgm:t>
        <a:bodyPr/>
        <a:lstStyle/>
        <a:p>
          <a:endParaRPr lang="en-US"/>
        </a:p>
      </dgm:t>
    </dgm:pt>
    <dgm:pt modelId="{6B0F5A1C-2F50-4F77-94A3-0B5BF1CA9F21}" type="sibTrans" cxnId="{1B083BA8-B4DC-478E-B3C5-1DF01032EB91}">
      <dgm:prSet/>
      <dgm:spPr/>
      <dgm:t>
        <a:bodyPr/>
        <a:lstStyle/>
        <a:p>
          <a:endParaRPr lang="en-US"/>
        </a:p>
      </dgm:t>
    </dgm:pt>
    <dgm:pt modelId="{F1674EC5-AA05-4789-A2A8-BFABAF23B412}" type="pres">
      <dgm:prSet presAssocID="{C472B059-FE60-46BA-8C94-6D86C73B9BC0}" presName="Name0" presStyleCnt="0">
        <dgm:presLayoutVars>
          <dgm:dir/>
          <dgm:animLvl val="lvl"/>
          <dgm:resizeHandles val="exact"/>
        </dgm:presLayoutVars>
      </dgm:prSet>
      <dgm:spPr/>
    </dgm:pt>
    <dgm:pt modelId="{45868078-290F-4A21-9FD3-940BD1328AF9}" type="pres">
      <dgm:prSet presAssocID="{7D423233-B2BC-4458-85A9-168E7C8ECB7E}" presName="boxAndChildren" presStyleCnt="0"/>
      <dgm:spPr/>
    </dgm:pt>
    <dgm:pt modelId="{E3F28A09-249D-4D68-879A-6CD3D1C47071}" type="pres">
      <dgm:prSet presAssocID="{7D423233-B2BC-4458-85A9-168E7C8ECB7E}" presName="parentTextBox" presStyleLbl="node1" presStyleIdx="0" presStyleCnt="4"/>
      <dgm:spPr/>
    </dgm:pt>
    <dgm:pt modelId="{B610B4F5-637F-4E78-BB4C-4AD9937FDA93}" type="pres">
      <dgm:prSet presAssocID="{3DE7C3D7-2211-423A-B050-5E7F21914294}" presName="sp" presStyleCnt="0"/>
      <dgm:spPr/>
    </dgm:pt>
    <dgm:pt modelId="{36932441-88B3-4A07-BFA8-D977EBE02264}" type="pres">
      <dgm:prSet presAssocID="{911F630F-7990-4FE9-8B7F-93858FB7D567}" presName="arrowAndChildren" presStyleCnt="0"/>
      <dgm:spPr/>
    </dgm:pt>
    <dgm:pt modelId="{533F8A22-51D0-41D4-9B8D-28705D492A75}" type="pres">
      <dgm:prSet presAssocID="{911F630F-7990-4FE9-8B7F-93858FB7D567}" presName="parentTextArrow" presStyleLbl="node1" presStyleIdx="1" presStyleCnt="4"/>
      <dgm:spPr/>
    </dgm:pt>
    <dgm:pt modelId="{24CBD9E5-BD08-4D5A-911A-6290D53A8096}" type="pres">
      <dgm:prSet presAssocID="{4997B1A3-DB14-4916-8A69-3272D4F9876C}" presName="sp" presStyleCnt="0"/>
      <dgm:spPr/>
    </dgm:pt>
    <dgm:pt modelId="{67924237-B441-4F1C-AD03-403DA3CE5CF3}" type="pres">
      <dgm:prSet presAssocID="{61801AFD-8725-40D6-8781-E8478B38EF17}" presName="arrowAndChildren" presStyleCnt="0"/>
      <dgm:spPr/>
    </dgm:pt>
    <dgm:pt modelId="{4A1BF0F6-1C1B-4EE5-B04D-3B3AFD633E7B}" type="pres">
      <dgm:prSet presAssocID="{61801AFD-8725-40D6-8781-E8478B38EF17}" presName="parentTextArrow" presStyleLbl="node1" presStyleIdx="2" presStyleCnt="4"/>
      <dgm:spPr/>
    </dgm:pt>
    <dgm:pt modelId="{93E20622-B997-4264-A09A-F55CB2421138}" type="pres">
      <dgm:prSet presAssocID="{CDB7C7AB-5D90-4C08-AE3D-548D16861EF1}" presName="sp" presStyleCnt="0"/>
      <dgm:spPr/>
    </dgm:pt>
    <dgm:pt modelId="{B8189D42-15F1-4473-A04A-5666AE5B8503}" type="pres">
      <dgm:prSet presAssocID="{3A53814B-6579-4E94-9B48-F0B90E891FAC}" presName="arrowAndChildren" presStyleCnt="0"/>
      <dgm:spPr/>
    </dgm:pt>
    <dgm:pt modelId="{A4EC39CB-CE9C-4F01-A148-890DC8965327}" type="pres">
      <dgm:prSet presAssocID="{3A53814B-6579-4E94-9B48-F0B90E891FAC}" presName="parentTextArrow" presStyleLbl="node1" presStyleIdx="3" presStyleCnt="4"/>
      <dgm:spPr/>
    </dgm:pt>
  </dgm:ptLst>
  <dgm:cxnLst>
    <dgm:cxn modelId="{9D574004-0C7F-431B-A425-E12051905513}" srcId="{C472B059-FE60-46BA-8C94-6D86C73B9BC0}" destId="{61801AFD-8725-40D6-8781-E8478B38EF17}" srcOrd="1" destOrd="0" parTransId="{32BAF30E-FA4F-4821-8B9C-D976F4001A86}" sibTransId="{4997B1A3-DB14-4916-8A69-3272D4F9876C}"/>
    <dgm:cxn modelId="{17A26F0B-92D8-4160-B95A-FD6E56180B5D}" type="presOf" srcId="{7D423233-B2BC-4458-85A9-168E7C8ECB7E}" destId="{E3F28A09-249D-4D68-879A-6CD3D1C47071}" srcOrd="0" destOrd="0" presId="urn:microsoft.com/office/officeart/2005/8/layout/process4"/>
    <dgm:cxn modelId="{623B610D-2B0A-4AB9-8FF3-CC4678525B00}" type="presOf" srcId="{C472B059-FE60-46BA-8C94-6D86C73B9BC0}" destId="{F1674EC5-AA05-4789-A2A8-BFABAF23B412}" srcOrd="0" destOrd="0" presId="urn:microsoft.com/office/officeart/2005/8/layout/process4"/>
    <dgm:cxn modelId="{63DDD45E-89FF-408D-92C9-AAF8A1FD6D87}" type="presOf" srcId="{911F630F-7990-4FE9-8B7F-93858FB7D567}" destId="{533F8A22-51D0-41D4-9B8D-28705D492A75}" srcOrd="0" destOrd="0" presId="urn:microsoft.com/office/officeart/2005/8/layout/process4"/>
    <dgm:cxn modelId="{282C057A-3B31-4ADC-ADD6-96D122A3D4D6}" srcId="{C472B059-FE60-46BA-8C94-6D86C73B9BC0}" destId="{3A53814B-6579-4E94-9B48-F0B90E891FAC}" srcOrd="0" destOrd="0" parTransId="{4779AD35-F5A6-4F6A-9AA5-3E45C0263B5C}" sibTransId="{CDB7C7AB-5D90-4C08-AE3D-548D16861EF1}"/>
    <dgm:cxn modelId="{1B083BA8-B4DC-478E-B3C5-1DF01032EB91}" srcId="{C472B059-FE60-46BA-8C94-6D86C73B9BC0}" destId="{7D423233-B2BC-4458-85A9-168E7C8ECB7E}" srcOrd="3" destOrd="0" parTransId="{B2D8BA32-43DD-4198-9CD9-338C9A78EAC1}" sibTransId="{6B0F5A1C-2F50-4F77-94A3-0B5BF1CA9F21}"/>
    <dgm:cxn modelId="{DE08BACB-6CF6-434B-8B80-0BF0AC88346C}" srcId="{C472B059-FE60-46BA-8C94-6D86C73B9BC0}" destId="{911F630F-7990-4FE9-8B7F-93858FB7D567}" srcOrd="2" destOrd="0" parTransId="{7323FE27-34FF-410D-A1F1-89BD1E7F12F8}" sibTransId="{3DE7C3D7-2211-423A-B050-5E7F21914294}"/>
    <dgm:cxn modelId="{D4F965CF-2AB0-40F2-BA4E-355B2DDC85CF}" type="presOf" srcId="{3A53814B-6579-4E94-9B48-F0B90E891FAC}" destId="{A4EC39CB-CE9C-4F01-A148-890DC8965327}" srcOrd="0" destOrd="0" presId="urn:microsoft.com/office/officeart/2005/8/layout/process4"/>
    <dgm:cxn modelId="{212D2DD4-0F6B-4B7E-94A2-2527F084931B}" type="presOf" srcId="{61801AFD-8725-40D6-8781-E8478B38EF17}" destId="{4A1BF0F6-1C1B-4EE5-B04D-3B3AFD633E7B}" srcOrd="0" destOrd="0" presId="urn:microsoft.com/office/officeart/2005/8/layout/process4"/>
    <dgm:cxn modelId="{91C0688D-54D4-48C4-88DA-FB2C2B26698F}" type="presParOf" srcId="{F1674EC5-AA05-4789-A2A8-BFABAF23B412}" destId="{45868078-290F-4A21-9FD3-940BD1328AF9}" srcOrd="0" destOrd="0" presId="urn:microsoft.com/office/officeart/2005/8/layout/process4"/>
    <dgm:cxn modelId="{D72C0A9A-5BE6-43BC-972E-F8B758E50792}" type="presParOf" srcId="{45868078-290F-4A21-9FD3-940BD1328AF9}" destId="{E3F28A09-249D-4D68-879A-6CD3D1C47071}" srcOrd="0" destOrd="0" presId="urn:microsoft.com/office/officeart/2005/8/layout/process4"/>
    <dgm:cxn modelId="{3EB3561E-D1B0-42A4-8F64-2490C6E5BFE4}" type="presParOf" srcId="{F1674EC5-AA05-4789-A2A8-BFABAF23B412}" destId="{B610B4F5-637F-4E78-BB4C-4AD9937FDA93}" srcOrd="1" destOrd="0" presId="urn:microsoft.com/office/officeart/2005/8/layout/process4"/>
    <dgm:cxn modelId="{9117BF1F-E7F9-4FB0-BA81-C32CEF4FB162}" type="presParOf" srcId="{F1674EC5-AA05-4789-A2A8-BFABAF23B412}" destId="{36932441-88B3-4A07-BFA8-D977EBE02264}" srcOrd="2" destOrd="0" presId="urn:microsoft.com/office/officeart/2005/8/layout/process4"/>
    <dgm:cxn modelId="{139C1083-42E3-4FBF-AAB1-D154CEC9DC17}" type="presParOf" srcId="{36932441-88B3-4A07-BFA8-D977EBE02264}" destId="{533F8A22-51D0-41D4-9B8D-28705D492A75}" srcOrd="0" destOrd="0" presId="urn:microsoft.com/office/officeart/2005/8/layout/process4"/>
    <dgm:cxn modelId="{2BB499C6-68E5-4082-8247-4852F3E02D45}" type="presParOf" srcId="{F1674EC5-AA05-4789-A2A8-BFABAF23B412}" destId="{24CBD9E5-BD08-4D5A-911A-6290D53A8096}" srcOrd="3" destOrd="0" presId="urn:microsoft.com/office/officeart/2005/8/layout/process4"/>
    <dgm:cxn modelId="{EEC91460-B5B4-45ED-B275-822D7359D78F}" type="presParOf" srcId="{F1674EC5-AA05-4789-A2A8-BFABAF23B412}" destId="{67924237-B441-4F1C-AD03-403DA3CE5CF3}" srcOrd="4" destOrd="0" presId="urn:microsoft.com/office/officeart/2005/8/layout/process4"/>
    <dgm:cxn modelId="{16A26C2E-9E49-4896-A050-C47B550B75FB}" type="presParOf" srcId="{67924237-B441-4F1C-AD03-403DA3CE5CF3}" destId="{4A1BF0F6-1C1B-4EE5-B04D-3B3AFD633E7B}" srcOrd="0" destOrd="0" presId="urn:microsoft.com/office/officeart/2005/8/layout/process4"/>
    <dgm:cxn modelId="{70E97EF1-DEB1-4AA8-870C-73B79AE43A25}" type="presParOf" srcId="{F1674EC5-AA05-4789-A2A8-BFABAF23B412}" destId="{93E20622-B997-4264-A09A-F55CB2421138}" srcOrd="5" destOrd="0" presId="urn:microsoft.com/office/officeart/2005/8/layout/process4"/>
    <dgm:cxn modelId="{60774AB2-1F54-433D-B762-114BED55BF87}" type="presParOf" srcId="{F1674EC5-AA05-4789-A2A8-BFABAF23B412}" destId="{B8189D42-15F1-4473-A04A-5666AE5B8503}" srcOrd="6" destOrd="0" presId="urn:microsoft.com/office/officeart/2005/8/layout/process4"/>
    <dgm:cxn modelId="{4583B4DA-6683-4A7D-893E-D3629F1C7887}" type="presParOf" srcId="{B8189D42-15F1-4473-A04A-5666AE5B8503}" destId="{A4EC39CB-CE9C-4F01-A148-890DC8965327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A4ECC2F-CCE8-4817-B13C-A8D986CD5BC6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470644A-9A08-453B-BB4E-621F32A61B64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cs-CZ"/>
            <a:t>Chceme pokračovat ve snaze zlepšit naši individuální komunikaci s každým z vás přes poznámkový blok.</a:t>
          </a:r>
          <a:endParaRPr lang="en-US"/>
        </a:p>
      </dgm:t>
    </dgm:pt>
    <dgm:pt modelId="{36D90B0C-3FE5-4B80-A7F7-37E5E5062822}" type="parTrans" cxnId="{1ADCED39-BE2F-4380-863E-FC4A1BD3157F}">
      <dgm:prSet/>
      <dgm:spPr/>
      <dgm:t>
        <a:bodyPr/>
        <a:lstStyle/>
        <a:p>
          <a:endParaRPr lang="en-US"/>
        </a:p>
      </dgm:t>
    </dgm:pt>
    <dgm:pt modelId="{CD9E10C5-1738-4355-8A9F-DF197B79DDE7}" type="sibTrans" cxnId="{1ADCED39-BE2F-4380-863E-FC4A1BD3157F}">
      <dgm:prSet/>
      <dgm:spPr/>
      <dgm:t>
        <a:bodyPr/>
        <a:lstStyle/>
        <a:p>
          <a:endParaRPr lang="en-US"/>
        </a:p>
      </dgm:t>
    </dgm:pt>
    <dgm:pt modelId="{26855AEC-2802-4C83-8D2B-3517D9648E06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cs-CZ"/>
            <a:t>Zapisuj své postřehy do svého poznámkového bloku.</a:t>
          </a:r>
          <a:endParaRPr lang="en-US"/>
        </a:p>
      </dgm:t>
    </dgm:pt>
    <dgm:pt modelId="{A192E2FC-DDC5-43F6-8CA4-C5485A34C2A4}" type="parTrans" cxnId="{3CB96A3A-08BB-4928-AD12-3A2665406545}">
      <dgm:prSet/>
      <dgm:spPr/>
      <dgm:t>
        <a:bodyPr/>
        <a:lstStyle/>
        <a:p>
          <a:endParaRPr lang="en-US"/>
        </a:p>
      </dgm:t>
    </dgm:pt>
    <dgm:pt modelId="{9A758D0D-BC6F-4D9D-AAE3-5D1E3076FCD9}" type="sibTrans" cxnId="{3CB96A3A-08BB-4928-AD12-3A2665406545}">
      <dgm:prSet/>
      <dgm:spPr/>
      <dgm:t>
        <a:bodyPr/>
        <a:lstStyle/>
        <a:p>
          <a:endParaRPr lang="en-US"/>
        </a:p>
      </dgm:t>
    </dgm:pt>
    <dgm:pt modelId="{6A0FC0B4-3C9E-4CB8-8850-8C91E9E17163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cs-CZ"/>
            <a:t>Když vyřešíš všechny úkoly 1, 2, 3, tak zapiš své shrnutí za proběhlý týden.</a:t>
          </a:r>
          <a:endParaRPr lang="en-US" dirty="0"/>
        </a:p>
      </dgm:t>
    </dgm:pt>
    <dgm:pt modelId="{A2CD4115-5CCA-4A88-8FD7-A78658DBA0A9}" type="parTrans" cxnId="{BBD704B1-275A-496F-A214-B37DDD071785}">
      <dgm:prSet/>
      <dgm:spPr/>
      <dgm:t>
        <a:bodyPr/>
        <a:lstStyle/>
        <a:p>
          <a:endParaRPr lang="en-US"/>
        </a:p>
      </dgm:t>
    </dgm:pt>
    <dgm:pt modelId="{66DA3541-2F08-4614-AA3D-EF12F401CE3B}" type="sibTrans" cxnId="{BBD704B1-275A-496F-A214-B37DDD071785}">
      <dgm:prSet/>
      <dgm:spPr/>
      <dgm:t>
        <a:bodyPr/>
        <a:lstStyle/>
        <a:p>
          <a:endParaRPr lang="en-US"/>
        </a:p>
      </dgm:t>
    </dgm:pt>
    <dgm:pt modelId="{3EC31801-7E02-4C1D-910B-E20322D15ECA}" type="pres">
      <dgm:prSet presAssocID="{9A4ECC2F-CCE8-4817-B13C-A8D986CD5BC6}" presName="diagram" presStyleCnt="0">
        <dgm:presLayoutVars>
          <dgm:dir/>
          <dgm:resizeHandles val="exact"/>
        </dgm:presLayoutVars>
      </dgm:prSet>
      <dgm:spPr/>
    </dgm:pt>
    <dgm:pt modelId="{A6E10799-22BD-4FEA-ADF2-B219EB6E7C67}" type="pres">
      <dgm:prSet presAssocID="{C470644A-9A08-453B-BB4E-621F32A61B64}" presName="node" presStyleLbl="node1" presStyleIdx="0" presStyleCnt="3">
        <dgm:presLayoutVars>
          <dgm:bulletEnabled val="1"/>
        </dgm:presLayoutVars>
      </dgm:prSet>
      <dgm:spPr/>
    </dgm:pt>
    <dgm:pt modelId="{19B11FA5-4519-4ADD-AAF9-A855F544FF5B}" type="pres">
      <dgm:prSet presAssocID="{CD9E10C5-1738-4355-8A9F-DF197B79DDE7}" presName="sibTrans" presStyleCnt="0"/>
      <dgm:spPr/>
    </dgm:pt>
    <dgm:pt modelId="{306DA05B-9D33-451F-8905-72ECCD2C9FB7}" type="pres">
      <dgm:prSet presAssocID="{26855AEC-2802-4C83-8D2B-3517D9648E06}" presName="node" presStyleLbl="node1" presStyleIdx="1" presStyleCnt="3">
        <dgm:presLayoutVars>
          <dgm:bulletEnabled val="1"/>
        </dgm:presLayoutVars>
      </dgm:prSet>
      <dgm:spPr/>
    </dgm:pt>
    <dgm:pt modelId="{97894D56-CC54-46E6-9D34-8CAE3F4B1E28}" type="pres">
      <dgm:prSet presAssocID="{9A758D0D-BC6F-4D9D-AAE3-5D1E3076FCD9}" presName="sibTrans" presStyleCnt="0"/>
      <dgm:spPr/>
    </dgm:pt>
    <dgm:pt modelId="{DB3F1741-4EF6-48CF-8FA7-3BD364703A5B}" type="pres">
      <dgm:prSet presAssocID="{6A0FC0B4-3C9E-4CB8-8850-8C91E9E17163}" presName="node" presStyleLbl="node1" presStyleIdx="2" presStyleCnt="3">
        <dgm:presLayoutVars>
          <dgm:bulletEnabled val="1"/>
        </dgm:presLayoutVars>
      </dgm:prSet>
      <dgm:spPr/>
    </dgm:pt>
  </dgm:ptLst>
  <dgm:cxnLst>
    <dgm:cxn modelId="{F1EC1230-128E-49CA-88E8-9B262245AEE7}" type="presOf" srcId="{26855AEC-2802-4C83-8D2B-3517D9648E06}" destId="{306DA05B-9D33-451F-8905-72ECCD2C9FB7}" srcOrd="0" destOrd="0" presId="urn:microsoft.com/office/officeart/2005/8/layout/default"/>
    <dgm:cxn modelId="{1ADCED39-BE2F-4380-863E-FC4A1BD3157F}" srcId="{9A4ECC2F-CCE8-4817-B13C-A8D986CD5BC6}" destId="{C470644A-9A08-453B-BB4E-621F32A61B64}" srcOrd="0" destOrd="0" parTransId="{36D90B0C-3FE5-4B80-A7F7-37E5E5062822}" sibTransId="{CD9E10C5-1738-4355-8A9F-DF197B79DDE7}"/>
    <dgm:cxn modelId="{3CB96A3A-08BB-4928-AD12-3A2665406545}" srcId="{9A4ECC2F-CCE8-4817-B13C-A8D986CD5BC6}" destId="{26855AEC-2802-4C83-8D2B-3517D9648E06}" srcOrd="1" destOrd="0" parTransId="{A192E2FC-DDC5-43F6-8CA4-C5485A34C2A4}" sibTransId="{9A758D0D-BC6F-4D9D-AAE3-5D1E3076FCD9}"/>
    <dgm:cxn modelId="{50C22E65-BCA1-4832-9AA0-4ECFF30D8398}" type="presOf" srcId="{6A0FC0B4-3C9E-4CB8-8850-8C91E9E17163}" destId="{DB3F1741-4EF6-48CF-8FA7-3BD364703A5B}" srcOrd="0" destOrd="0" presId="urn:microsoft.com/office/officeart/2005/8/layout/default"/>
    <dgm:cxn modelId="{86CC8191-0544-4CB4-83FD-AF19E24DBEA1}" type="presOf" srcId="{C470644A-9A08-453B-BB4E-621F32A61B64}" destId="{A6E10799-22BD-4FEA-ADF2-B219EB6E7C67}" srcOrd="0" destOrd="0" presId="urn:microsoft.com/office/officeart/2005/8/layout/default"/>
    <dgm:cxn modelId="{BBD704B1-275A-496F-A214-B37DDD071785}" srcId="{9A4ECC2F-CCE8-4817-B13C-A8D986CD5BC6}" destId="{6A0FC0B4-3C9E-4CB8-8850-8C91E9E17163}" srcOrd="2" destOrd="0" parTransId="{A2CD4115-5CCA-4A88-8FD7-A78658DBA0A9}" sibTransId="{66DA3541-2F08-4614-AA3D-EF12F401CE3B}"/>
    <dgm:cxn modelId="{E6C710F6-7676-43B2-BD4C-E1C3FB985479}" type="presOf" srcId="{9A4ECC2F-CCE8-4817-B13C-A8D986CD5BC6}" destId="{3EC31801-7E02-4C1D-910B-E20322D15ECA}" srcOrd="0" destOrd="0" presId="urn:microsoft.com/office/officeart/2005/8/layout/default"/>
    <dgm:cxn modelId="{79F4048B-F5A4-41E9-B823-BDC1E790239C}" type="presParOf" srcId="{3EC31801-7E02-4C1D-910B-E20322D15ECA}" destId="{A6E10799-22BD-4FEA-ADF2-B219EB6E7C67}" srcOrd="0" destOrd="0" presId="urn:microsoft.com/office/officeart/2005/8/layout/default"/>
    <dgm:cxn modelId="{184678FF-6F7F-442A-AC65-A57A05EAB78C}" type="presParOf" srcId="{3EC31801-7E02-4C1D-910B-E20322D15ECA}" destId="{19B11FA5-4519-4ADD-AAF9-A855F544FF5B}" srcOrd="1" destOrd="0" presId="urn:microsoft.com/office/officeart/2005/8/layout/default"/>
    <dgm:cxn modelId="{B806CF17-0F77-41BB-A91E-5F68D97E62BF}" type="presParOf" srcId="{3EC31801-7E02-4C1D-910B-E20322D15ECA}" destId="{306DA05B-9D33-451F-8905-72ECCD2C9FB7}" srcOrd="2" destOrd="0" presId="urn:microsoft.com/office/officeart/2005/8/layout/default"/>
    <dgm:cxn modelId="{42D3A608-136D-4152-B6ED-91914D42C477}" type="presParOf" srcId="{3EC31801-7E02-4C1D-910B-E20322D15ECA}" destId="{97894D56-CC54-46E6-9D34-8CAE3F4B1E28}" srcOrd="3" destOrd="0" presId="urn:microsoft.com/office/officeart/2005/8/layout/default"/>
    <dgm:cxn modelId="{8A16141E-BF8C-4A32-90FD-CCBB4997B1D9}" type="presParOf" srcId="{3EC31801-7E02-4C1D-910B-E20322D15ECA}" destId="{DB3F1741-4EF6-48CF-8FA7-3BD364703A5B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A7BAD53-167E-4F1D-A112-0293DF6989DB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1D56B81-65E5-4EE4-AFC5-A1180C96CB95}">
      <dgm:prSet/>
      <dgm:spPr/>
      <dgm:t>
        <a:bodyPr/>
        <a:lstStyle/>
        <a:p>
          <a:r>
            <a:rPr lang="cs-CZ" dirty="0"/>
            <a:t>V ostatních předmětech jste se věnovali Projektu Den Země.</a:t>
          </a:r>
          <a:endParaRPr lang="en-US" dirty="0"/>
        </a:p>
      </dgm:t>
    </dgm:pt>
    <dgm:pt modelId="{53484832-ADAB-443A-B1FA-D61BED6F7DE4}" type="parTrans" cxnId="{1D6C5882-EFE9-412A-AAD0-52211924364A}">
      <dgm:prSet/>
      <dgm:spPr/>
      <dgm:t>
        <a:bodyPr/>
        <a:lstStyle/>
        <a:p>
          <a:endParaRPr lang="en-US"/>
        </a:p>
      </dgm:t>
    </dgm:pt>
    <dgm:pt modelId="{28B498B0-F23B-47EC-B319-F8ACB93C7571}" type="sibTrans" cxnId="{1D6C5882-EFE9-412A-AAD0-52211924364A}">
      <dgm:prSet/>
      <dgm:spPr/>
      <dgm:t>
        <a:bodyPr/>
        <a:lstStyle/>
        <a:p>
          <a:endParaRPr lang="en-US"/>
        </a:p>
      </dgm:t>
    </dgm:pt>
    <dgm:pt modelId="{583564FF-0F56-4CB9-911F-E158FF19949D}">
      <dgm:prSet/>
      <dgm:spPr/>
      <dgm:t>
        <a:bodyPr/>
        <a:lstStyle/>
        <a:p>
          <a:r>
            <a:rPr lang="cs-CZ" dirty="0"/>
            <a:t>Využij inspiraci z ostatních předmětů, která by se mohla týkat matematiky a témat osové souměrnosti nebo dělitelnosti.</a:t>
          </a:r>
          <a:endParaRPr lang="en-US" dirty="0"/>
        </a:p>
      </dgm:t>
    </dgm:pt>
    <dgm:pt modelId="{CA52EE0B-814E-49AF-ACD0-FA4EAA655C44}" type="parTrans" cxnId="{A66B3BC3-64CC-453D-AA04-61C1C4E17E6E}">
      <dgm:prSet/>
      <dgm:spPr/>
      <dgm:t>
        <a:bodyPr/>
        <a:lstStyle/>
        <a:p>
          <a:endParaRPr lang="en-US"/>
        </a:p>
      </dgm:t>
    </dgm:pt>
    <dgm:pt modelId="{E1BAA05A-F462-461B-9EBE-7F96331DAECB}" type="sibTrans" cxnId="{A66B3BC3-64CC-453D-AA04-61C1C4E17E6E}">
      <dgm:prSet/>
      <dgm:spPr/>
      <dgm:t>
        <a:bodyPr/>
        <a:lstStyle/>
        <a:p>
          <a:endParaRPr lang="en-US"/>
        </a:p>
      </dgm:t>
    </dgm:pt>
    <dgm:pt modelId="{D1B04EB6-61D3-4307-9A6B-D542203D3EE0}">
      <dgm:prSet/>
      <dgm:spPr/>
      <dgm:t>
        <a:bodyPr/>
        <a:lstStyle/>
        <a:p>
          <a:r>
            <a:rPr lang="cs-CZ" dirty="0"/>
            <a:t>Svůj výtvor nebo objev můžeš vyfotit nebo natočit a podělit se o něj s námi.</a:t>
          </a:r>
          <a:endParaRPr lang="en-US" dirty="0"/>
        </a:p>
      </dgm:t>
    </dgm:pt>
    <dgm:pt modelId="{3985307E-1A74-47C0-B829-6CCBBB1F147C}" type="parTrans" cxnId="{5DDA7791-5A30-4EFB-8937-76556615390F}">
      <dgm:prSet/>
      <dgm:spPr/>
      <dgm:t>
        <a:bodyPr/>
        <a:lstStyle/>
        <a:p>
          <a:endParaRPr lang="cs-CZ"/>
        </a:p>
      </dgm:t>
    </dgm:pt>
    <dgm:pt modelId="{0015198B-BB82-44CB-A611-0CE3885B866D}" type="sibTrans" cxnId="{5DDA7791-5A30-4EFB-8937-76556615390F}">
      <dgm:prSet/>
      <dgm:spPr/>
      <dgm:t>
        <a:bodyPr/>
        <a:lstStyle/>
        <a:p>
          <a:endParaRPr lang="cs-CZ"/>
        </a:p>
      </dgm:t>
    </dgm:pt>
    <dgm:pt modelId="{B9834B9F-61AF-4735-927C-7EE1C4310709}" type="pres">
      <dgm:prSet presAssocID="{4A7BAD53-167E-4F1D-A112-0293DF6989D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04D4D66-ACD4-4466-BC10-96DF25CD3035}" type="pres">
      <dgm:prSet presAssocID="{41D56B81-65E5-4EE4-AFC5-A1180C96CB95}" presName="hierRoot1" presStyleCnt="0"/>
      <dgm:spPr/>
    </dgm:pt>
    <dgm:pt modelId="{8ED12CA5-4637-4629-A26B-438335CFE6CC}" type="pres">
      <dgm:prSet presAssocID="{41D56B81-65E5-4EE4-AFC5-A1180C96CB95}" presName="composite" presStyleCnt="0"/>
      <dgm:spPr/>
    </dgm:pt>
    <dgm:pt modelId="{0E0347B2-490D-4AC4-8B5E-F244FECBFFFA}" type="pres">
      <dgm:prSet presAssocID="{41D56B81-65E5-4EE4-AFC5-A1180C96CB95}" presName="background" presStyleLbl="node0" presStyleIdx="0" presStyleCnt="3"/>
      <dgm:spPr/>
    </dgm:pt>
    <dgm:pt modelId="{A880CBFD-D7E7-43BE-81E6-81384F55AC9A}" type="pres">
      <dgm:prSet presAssocID="{41D56B81-65E5-4EE4-AFC5-A1180C96CB95}" presName="text" presStyleLbl="fgAcc0" presStyleIdx="0" presStyleCnt="3">
        <dgm:presLayoutVars>
          <dgm:chPref val="3"/>
        </dgm:presLayoutVars>
      </dgm:prSet>
      <dgm:spPr/>
    </dgm:pt>
    <dgm:pt modelId="{5E784114-F7ED-446F-BA27-CC9483D73209}" type="pres">
      <dgm:prSet presAssocID="{41D56B81-65E5-4EE4-AFC5-A1180C96CB95}" presName="hierChild2" presStyleCnt="0"/>
      <dgm:spPr/>
    </dgm:pt>
    <dgm:pt modelId="{56B63660-912E-479D-9CD9-45E2950C676E}" type="pres">
      <dgm:prSet presAssocID="{583564FF-0F56-4CB9-911F-E158FF19949D}" presName="hierRoot1" presStyleCnt="0"/>
      <dgm:spPr/>
    </dgm:pt>
    <dgm:pt modelId="{11EF6AC7-638D-4F84-B0C5-B744FA11AE00}" type="pres">
      <dgm:prSet presAssocID="{583564FF-0F56-4CB9-911F-E158FF19949D}" presName="composite" presStyleCnt="0"/>
      <dgm:spPr/>
    </dgm:pt>
    <dgm:pt modelId="{E95FB8A2-6173-455C-B694-8F52E8D0AD55}" type="pres">
      <dgm:prSet presAssocID="{583564FF-0F56-4CB9-911F-E158FF19949D}" presName="background" presStyleLbl="node0" presStyleIdx="1" presStyleCnt="3"/>
      <dgm:spPr/>
    </dgm:pt>
    <dgm:pt modelId="{23255C2E-5005-431E-AFFA-D0887364F4CC}" type="pres">
      <dgm:prSet presAssocID="{583564FF-0F56-4CB9-911F-E158FF19949D}" presName="text" presStyleLbl="fgAcc0" presStyleIdx="1" presStyleCnt="3">
        <dgm:presLayoutVars>
          <dgm:chPref val="3"/>
        </dgm:presLayoutVars>
      </dgm:prSet>
      <dgm:spPr/>
    </dgm:pt>
    <dgm:pt modelId="{5BE944FE-3B57-4491-BF53-008EC8522928}" type="pres">
      <dgm:prSet presAssocID="{583564FF-0F56-4CB9-911F-E158FF19949D}" presName="hierChild2" presStyleCnt="0"/>
      <dgm:spPr/>
    </dgm:pt>
    <dgm:pt modelId="{CBD24E50-DE53-4151-BB3A-1FFD275DDD36}" type="pres">
      <dgm:prSet presAssocID="{D1B04EB6-61D3-4307-9A6B-D542203D3EE0}" presName="hierRoot1" presStyleCnt="0"/>
      <dgm:spPr/>
    </dgm:pt>
    <dgm:pt modelId="{261C5C72-F20A-4089-A9AA-E30E5466B828}" type="pres">
      <dgm:prSet presAssocID="{D1B04EB6-61D3-4307-9A6B-D542203D3EE0}" presName="composite" presStyleCnt="0"/>
      <dgm:spPr/>
    </dgm:pt>
    <dgm:pt modelId="{83E9B233-8ACC-4668-910A-D57FB076F988}" type="pres">
      <dgm:prSet presAssocID="{D1B04EB6-61D3-4307-9A6B-D542203D3EE0}" presName="background" presStyleLbl="node0" presStyleIdx="2" presStyleCnt="3"/>
      <dgm:spPr/>
    </dgm:pt>
    <dgm:pt modelId="{0D88CB8B-5E94-4E39-B9A3-7C1E4EE7E64C}" type="pres">
      <dgm:prSet presAssocID="{D1B04EB6-61D3-4307-9A6B-D542203D3EE0}" presName="text" presStyleLbl="fgAcc0" presStyleIdx="2" presStyleCnt="3">
        <dgm:presLayoutVars>
          <dgm:chPref val="3"/>
        </dgm:presLayoutVars>
      </dgm:prSet>
      <dgm:spPr/>
    </dgm:pt>
    <dgm:pt modelId="{0924D2AB-E968-420E-A181-E4A9A53303EF}" type="pres">
      <dgm:prSet presAssocID="{D1B04EB6-61D3-4307-9A6B-D542203D3EE0}" presName="hierChild2" presStyleCnt="0"/>
      <dgm:spPr/>
    </dgm:pt>
  </dgm:ptLst>
  <dgm:cxnLst>
    <dgm:cxn modelId="{56B8BD40-E1FC-43DD-B73D-6D0974CDEA10}" type="presOf" srcId="{41D56B81-65E5-4EE4-AFC5-A1180C96CB95}" destId="{A880CBFD-D7E7-43BE-81E6-81384F55AC9A}" srcOrd="0" destOrd="0" presId="urn:microsoft.com/office/officeart/2005/8/layout/hierarchy1"/>
    <dgm:cxn modelId="{19B90E47-5D4D-45E9-8BC6-F19A0D82D6B3}" type="presOf" srcId="{583564FF-0F56-4CB9-911F-E158FF19949D}" destId="{23255C2E-5005-431E-AFFA-D0887364F4CC}" srcOrd="0" destOrd="0" presId="urn:microsoft.com/office/officeart/2005/8/layout/hierarchy1"/>
    <dgm:cxn modelId="{A3CF1B6D-6F45-4CEA-9E56-E191C1B001EC}" type="presOf" srcId="{4A7BAD53-167E-4F1D-A112-0293DF6989DB}" destId="{B9834B9F-61AF-4735-927C-7EE1C4310709}" srcOrd="0" destOrd="0" presId="urn:microsoft.com/office/officeart/2005/8/layout/hierarchy1"/>
    <dgm:cxn modelId="{1D6C5882-EFE9-412A-AAD0-52211924364A}" srcId="{4A7BAD53-167E-4F1D-A112-0293DF6989DB}" destId="{41D56B81-65E5-4EE4-AFC5-A1180C96CB95}" srcOrd="0" destOrd="0" parTransId="{53484832-ADAB-443A-B1FA-D61BED6F7DE4}" sibTransId="{28B498B0-F23B-47EC-B319-F8ACB93C7571}"/>
    <dgm:cxn modelId="{5DDA7791-5A30-4EFB-8937-76556615390F}" srcId="{4A7BAD53-167E-4F1D-A112-0293DF6989DB}" destId="{D1B04EB6-61D3-4307-9A6B-D542203D3EE0}" srcOrd="2" destOrd="0" parTransId="{3985307E-1A74-47C0-B829-6CCBBB1F147C}" sibTransId="{0015198B-BB82-44CB-A611-0CE3885B866D}"/>
    <dgm:cxn modelId="{58AC87B1-659A-42ED-BA2A-D489710CDA14}" type="presOf" srcId="{D1B04EB6-61D3-4307-9A6B-D542203D3EE0}" destId="{0D88CB8B-5E94-4E39-B9A3-7C1E4EE7E64C}" srcOrd="0" destOrd="0" presId="urn:microsoft.com/office/officeart/2005/8/layout/hierarchy1"/>
    <dgm:cxn modelId="{A66B3BC3-64CC-453D-AA04-61C1C4E17E6E}" srcId="{4A7BAD53-167E-4F1D-A112-0293DF6989DB}" destId="{583564FF-0F56-4CB9-911F-E158FF19949D}" srcOrd="1" destOrd="0" parTransId="{CA52EE0B-814E-49AF-ACD0-FA4EAA655C44}" sibTransId="{E1BAA05A-F462-461B-9EBE-7F96331DAECB}"/>
    <dgm:cxn modelId="{2C53DC77-6A54-44B0-B863-89C4B1E081D3}" type="presParOf" srcId="{B9834B9F-61AF-4735-927C-7EE1C4310709}" destId="{A04D4D66-ACD4-4466-BC10-96DF25CD3035}" srcOrd="0" destOrd="0" presId="urn:microsoft.com/office/officeart/2005/8/layout/hierarchy1"/>
    <dgm:cxn modelId="{4BB0D184-FEB7-4383-BA50-988DB15D4AE7}" type="presParOf" srcId="{A04D4D66-ACD4-4466-BC10-96DF25CD3035}" destId="{8ED12CA5-4637-4629-A26B-438335CFE6CC}" srcOrd="0" destOrd="0" presId="urn:microsoft.com/office/officeart/2005/8/layout/hierarchy1"/>
    <dgm:cxn modelId="{DA74FF0E-72B2-4A30-8C66-119860E92A93}" type="presParOf" srcId="{8ED12CA5-4637-4629-A26B-438335CFE6CC}" destId="{0E0347B2-490D-4AC4-8B5E-F244FECBFFFA}" srcOrd="0" destOrd="0" presId="urn:microsoft.com/office/officeart/2005/8/layout/hierarchy1"/>
    <dgm:cxn modelId="{CA4BF85E-94FD-4B2A-9D3A-D6772CBD1BA7}" type="presParOf" srcId="{8ED12CA5-4637-4629-A26B-438335CFE6CC}" destId="{A880CBFD-D7E7-43BE-81E6-81384F55AC9A}" srcOrd="1" destOrd="0" presId="urn:microsoft.com/office/officeart/2005/8/layout/hierarchy1"/>
    <dgm:cxn modelId="{C44A9379-6B0A-48CA-B67A-781384DD21CE}" type="presParOf" srcId="{A04D4D66-ACD4-4466-BC10-96DF25CD3035}" destId="{5E784114-F7ED-446F-BA27-CC9483D73209}" srcOrd="1" destOrd="0" presId="urn:microsoft.com/office/officeart/2005/8/layout/hierarchy1"/>
    <dgm:cxn modelId="{0B2F9392-CEF4-4B44-A61A-9D5FB8E43207}" type="presParOf" srcId="{B9834B9F-61AF-4735-927C-7EE1C4310709}" destId="{56B63660-912E-479D-9CD9-45E2950C676E}" srcOrd="1" destOrd="0" presId="urn:microsoft.com/office/officeart/2005/8/layout/hierarchy1"/>
    <dgm:cxn modelId="{207FFE00-5C8C-4F17-890E-3C24544BC117}" type="presParOf" srcId="{56B63660-912E-479D-9CD9-45E2950C676E}" destId="{11EF6AC7-638D-4F84-B0C5-B744FA11AE00}" srcOrd="0" destOrd="0" presId="urn:microsoft.com/office/officeart/2005/8/layout/hierarchy1"/>
    <dgm:cxn modelId="{B2A28A46-B9D5-43EF-B5EE-D4D21DFD30A5}" type="presParOf" srcId="{11EF6AC7-638D-4F84-B0C5-B744FA11AE00}" destId="{E95FB8A2-6173-455C-B694-8F52E8D0AD55}" srcOrd="0" destOrd="0" presId="urn:microsoft.com/office/officeart/2005/8/layout/hierarchy1"/>
    <dgm:cxn modelId="{4450FB38-08DC-465F-A6BB-8C742832C29A}" type="presParOf" srcId="{11EF6AC7-638D-4F84-B0C5-B744FA11AE00}" destId="{23255C2E-5005-431E-AFFA-D0887364F4CC}" srcOrd="1" destOrd="0" presId="urn:microsoft.com/office/officeart/2005/8/layout/hierarchy1"/>
    <dgm:cxn modelId="{6D41C5B6-350C-4A84-90E7-873265423E21}" type="presParOf" srcId="{56B63660-912E-479D-9CD9-45E2950C676E}" destId="{5BE944FE-3B57-4491-BF53-008EC8522928}" srcOrd="1" destOrd="0" presId="urn:microsoft.com/office/officeart/2005/8/layout/hierarchy1"/>
    <dgm:cxn modelId="{2BA55B3F-8837-4C19-BC5F-F6302304176C}" type="presParOf" srcId="{B9834B9F-61AF-4735-927C-7EE1C4310709}" destId="{CBD24E50-DE53-4151-BB3A-1FFD275DDD36}" srcOrd="2" destOrd="0" presId="urn:microsoft.com/office/officeart/2005/8/layout/hierarchy1"/>
    <dgm:cxn modelId="{A39F06C0-67D2-43D7-9BF4-748CB142B3C8}" type="presParOf" srcId="{CBD24E50-DE53-4151-BB3A-1FFD275DDD36}" destId="{261C5C72-F20A-4089-A9AA-E30E5466B828}" srcOrd="0" destOrd="0" presId="urn:microsoft.com/office/officeart/2005/8/layout/hierarchy1"/>
    <dgm:cxn modelId="{56448834-C33B-4B7A-B3CE-417CF0D6441D}" type="presParOf" srcId="{261C5C72-F20A-4089-A9AA-E30E5466B828}" destId="{83E9B233-8ACC-4668-910A-D57FB076F988}" srcOrd="0" destOrd="0" presId="urn:microsoft.com/office/officeart/2005/8/layout/hierarchy1"/>
    <dgm:cxn modelId="{E54D40AD-03BC-4628-97B2-ECB40675BC7C}" type="presParOf" srcId="{261C5C72-F20A-4089-A9AA-E30E5466B828}" destId="{0D88CB8B-5E94-4E39-B9A3-7C1E4EE7E64C}" srcOrd="1" destOrd="0" presId="urn:microsoft.com/office/officeart/2005/8/layout/hierarchy1"/>
    <dgm:cxn modelId="{4AA57DC5-6CDB-4A18-9848-AA429DD6E41E}" type="presParOf" srcId="{CBD24E50-DE53-4151-BB3A-1FFD275DDD36}" destId="{0924D2AB-E968-420E-A181-E4A9A53303E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462880-DB59-4C29-89D0-3F4D2E7A2529}">
      <dsp:nvSpPr>
        <dsp:cNvPr id="0" name=""/>
        <dsp:cNvSpPr/>
      </dsp:nvSpPr>
      <dsp:spPr>
        <a:xfrm>
          <a:off x="0" y="0"/>
          <a:ext cx="4967996" cy="80421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Rýsování různých útvarů v osové souměrnosti</a:t>
          </a:r>
          <a:endParaRPr lang="en-US" sz="1400" kern="120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100" kern="1200"/>
            <a:t>Úkol 1. Práce s pracovním sešitem</a:t>
          </a:r>
          <a:endParaRPr lang="en-US" sz="1100" kern="120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100" kern="1200"/>
            <a:t>Úkol 2. zápis z Online hodiny</a:t>
          </a:r>
          <a:endParaRPr lang="en-US" sz="1100" kern="1200"/>
        </a:p>
      </dsp:txBody>
      <dsp:txXfrm>
        <a:off x="23555" y="23555"/>
        <a:ext cx="4006086" cy="757109"/>
      </dsp:txXfrm>
    </dsp:sp>
    <dsp:sp modelId="{1F294B75-0FFA-4643-9F00-FEF34B38DA32}">
      <dsp:nvSpPr>
        <dsp:cNvPr id="0" name=""/>
        <dsp:cNvSpPr/>
      </dsp:nvSpPr>
      <dsp:spPr>
        <a:xfrm>
          <a:off x="370986" y="915916"/>
          <a:ext cx="4967996" cy="804219"/>
        </a:xfrm>
        <a:prstGeom prst="roundRect">
          <a:avLst>
            <a:gd name="adj" fmla="val 10000"/>
          </a:avLst>
        </a:prstGeom>
        <a:solidFill>
          <a:schemeClr val="accent2">
            <a:hueOff val="344629"/>
            <a:satOff val="6452"/>
            <a:lumOff val="-39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Opakování – slovní úlohy na dělitelnost</a:t>
          </a:r>
          <a:endParaRPr lang="en-US" sz="1400" kern="120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100" kern="1200"/>
            <a:t>Úkol 3. Z Word dokumentu v Zadání v Teams si vybrat dvě z pěti slovních úloh, vyřešit je a odeslat do pátku.</a:t>
          </a:r>
          <a:endParaRPr lang="en-US" sz="1100" kern="1200"/>
        </a:p>
      </dsp:txBody>
      <dsp:txXfrm>
        <a:off x="394541" y="939471"/>
        <a:ext cx="4027156" cy="757109"/>
      </dsp:txXfrm>
    </dsp:sp>
    <dsp:sp modelId="{492909EF-FF41-41A4-9B25-B794F7078854}">
      <dsp:nvSpPr>
        <dsp:cNvPr id="0" name=""/>
        <dsp:cNvSpPr/>
      </dsp:nvSpPr>
      <dsp:spPr>
        <a:xfrm>
          <a:off x="741973" y="1831833"/>
          <a:ext cx="4967996" cy="804219"/>
        </a:xfrm>
        <a:prstGeom prst="roundRect">
          <a:avLst>
            <a:gd name="adj" fmla="val 10000"/>
          </a:avLst>
        </a:prstGeom>
        <a:solidFill>
          <a:schemeClr val="accent2">
            <a:hueOff val="689259"/>
            <a:satOff val="12903"/>
            <a:lumOff val="-78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Slovné hodnocení v poznámkovém bloku - Úkol 4.</a:t>
          </a:r>
          <a:endParaRPr lang="en-US" sz="1400" kern="1200"/>
        </a:p>
      </dsp:txBody>
      <dsp:txXfrm>
        <a:off x="765528" y="1855388"/>
        <a:ext cx="4027156" cy="757109"/>
      </dsp:txXfrm>
    </dsp:sp>
    <dsp:sp modelId="{27DD3AC1-B8F1-48FD-B752-E6CEE903D631}">
      <dsp:nvSpPr>
        <dsp:cNvPr id="0" name=""/>
        <dsp:cNvSpPr/>
      </dsp:nvSpPr>
      <dsp:spPr>
        <a:xfrm>
          <a:off x="1112960" y="2747750"/>
          <a:ext cx="4967996" cy="804219"/>
        </a:xfrm>
        <a:prstGeom prst="roundRect">
          <a:avLst>
            <a:gd name="adj" fmla="val 10000"/>
          </a:avLst>
        </a:prstGeom>
        <a:solidFill>
          <a:schemeClr val="accent2">
            <a:hueOff val="1033888"/>
            <a:satOff val="19355"/>
            <a:lumOff val="-117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Kreativní výzva: Úkol 5. Projekt Den Země (dobrovolné)</a:t>
          </a:r>
          <a:endParaRPr lang="en-US" sz="1400" kern="1200"/>
        </a:p>
      </dsp:txBody>
      <dsp:txXfrm>
        <a:off x="1136515" y="2771305"/>
        <a:ext cx="4027156" cy="757109"/>
      </dsp:txXfrm>
    </dsp:sp>
    <dsp:sp modelId="{7CE0C76B-65BA-4E02-87D9-2AFCAA87734C}">
      <dsp:nvSpPr>
        <dsp:cNvPr id="0" name=""/>
        <dsp:cNvSpPr/>
      </dsp:nvSpPr>
      <dsp:spPr>
        <a:xfrm>
          <a:off x="1483946" y="3663667"/>
          <a:ext cx="4967996" cy="804219"/>
        </a:xfrm>
        <a:prstGeom prst="roundRect">
          <a:avLst>
            <a:gd name="adj" fmla="val 10000"/>
          </a:avLst>
        </a:prstGeom>
        <a:solidFill>
          <a:schemeClr val="accent2">
            <a:hueOff val="1378517"/>
            <a:satOff val="25807"/>
            <a:lumOff val="-156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Příprava na test na osovou souměrnost - vaše práce celého týdne je zároveň přípravou na test z osové souměrnosti, který bude </a:t>
          </a:r>
          <a:r>
            <a:rPr lang="cs-CZ" sz="1400" b="1" kern="1200"/>
            <a:t>příští</a:t>
          </a:r>
          <a:r>
            <a:rPr lang="cs-CZ" sz="1400" kern="1200"/>
            <a:t> </a:t>
          </a:r>
          <a:r>
            <a:rPr lang="cs-CZ" sz="1400" b="1" kern="1200"/>
            <a:t>pondělí 27. 4. </a:t>
          </a:r>
          <a:endParaRPr lang="en-US" sz="1400" kern="1200"/>
        </a:p>
      </dsp:txBody>
      <dsp:txXfrm>
        <a:off x="1507501" y="3687222"/>
        <a:ext cx="4027156" cy="757109"/>
      </dsp:txXfrm>
    </dsp:sp>
    <dsp:sp modelId="{8D72A834-6EE3-4A60-BC45-63BC294DF0BD}">
      <dsp:nvSpPr>
        <dsp:cNvPr id="0" name=""/>
        <dsp:cNvSpPr/>
      </dsp:nvSpPr>
      <dsp:spPr>
        <a:xfrm>
          <a:off x="4445253" y="587527"/>
          <a:ext cx="522742" cy="522742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/>
        </a:p>
      </dsp:txBody>
      <dsp:txXfrm>
        <a:off x="4562870" y="587527"/>
        <a:ext cx="287508" cy="393363"/>
      </dsp:txXfrm>
    </dsp:sp>
    <dsp:sp modelId="{0EF78CEC-E86B-44B9-8114-96F9CA9B2C6C}">
      <dsp:nvSpPr>
        <dsp:cNvPr id="0" name=""/>
        <dsp:cNvSpPr/>
      </dsp:nvSpPr>
      <dsp:spPr>
        <a:xfrm>
          <a:off x="4816240" y="1503443"/>
          <a:ext cx="522742" cy="522742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332415"/>
            <a:satOff val="12432"/>
            <a:lumOff val="687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332415"/>
              <a:satOff val="12432"/>
              <a:lumOff val="68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/>
        </a:p>
      </dsp:txBody>
      <dsp:txXfrm>
        <a:off x="4933857" y="1503443"/>
        <a:ext cx="287508" cy="393363"/>
      </dsp:txXfrm>
    </dsp:sp>
    <dsp:sp modelId="{2423C7FC-32F8-4D80-B938-DFF2D4946A69}">
      <dsp:nvSpPr>
        <dsp:cNvPr id="0" name=""/>
        <dsp:cNvSpPr/>
      </dsp:nvSpPr>
      <dsp:spPr>
        <a:xfrm>
          <a:off x="5187226" y="2405957"/>
          <a:ext cx="522742" cy="522742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664829"/>
            <a:satOff val="24863"/>
            <a:lumOff val="1375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664829"/>
              <a:satOff val="24863"/>
              <a:lumOff val="13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/>
        </a:p>
      </dsp:txBody>
      <dsp:txXfrm>
        <a:off x="5304843" y="2405957"/>
        <a:ext cx="287508" cy="393363"/>
      </dsp:txXfrm>
    </dsp:sp>
    <dsp:sp modelId="{C90EA014-CAD4-458E-99B1-42F78D9FD865}">
      <dsp:nvSpPr>
        <dsp:cNvPr id="0" name=""/>
        <dsp:cNvSpPr/>
      </dsp:nvSpPr>
      <dsp:spPr>
        <a:xfrm>
          <a:off x="5558213" y="3330809"/>
          <a:ext cx="522742" cy="522742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997244"/>
            <a:satOff val="37295"/>
            <a:lumOff val="2062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997244"/>
              <a:satOff val="37295"/>
              <a:lumOff val="206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/>
        </a:p>
      </dsp:txBody>
      <dsp:txXfrm>
        <a:off x="5675830" y="3330809"/>
        <a:ext cx="287508" cy="39336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6703EF-5A12-48A6-ADED-89C0C64DECF5}">
      <dsp:nvSpPr>
        <dsp:cNvPr id="0" name=""/>
        <dsp:cNvSpPr/>
      </dsp:nvSpPr>
      <dsp:spPr>
        <a:xfrm>
          <a:off x="0" y="487124"/>
          <a:ext cx="6686204" cy="4797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/>
            <a:t>Před Online hodinou - POVINNÉ</a:t>
          </a:r>
          <a:endParaRPr lang="en-US" sz="2000" kern="1200"/>
        </a:p>
      </dsp:txBody>
      <dsp:txXfrm>
        <a:off x="23417" y="510541"/>
        <a:ext cx="6639370" cy="432866"/>
      </dsp:txXfrm>
    </dsp:sp>
    <dsp:sp modelId="{470E79F3-F8EF-4938-A909-EBDAF3DEAAA2}">
      <dsp:nvSpPr>
        <dsp:cNvPr id="0" name=""/>
        <dsp:cNvSpPr/>
      </dsp:nvSpPr>
      <dsp:spPr>
        <a:xfrm>
          <a:off x="0" y="966824"/>
          <a:ext cx="6686204" cy="1821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2287" tIns="25400" rIns="142240" bIns="254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600" b="1" kern="1200"/>
            <a:t>Vyplň a připrav si otázky na Online hodinu ohledně tvých nejasností.</a:t>
          </a:r>
          <a:endParaRPr lang="en-US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600" b="1" kern="1200"/>
            <a:t>str. 90 / cv. 1 (osa úsečky + odůvodnění)</a:t>
          </a:r>
          <a:endParaRPr lang="en-US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600" b="1" kern="1200"/>
            <a:t>str. 90 / cv. 2 (zobrazení obdélníku v osové souměrnosti se dvěma osami)</a:t>
          </a:r>
          <a:endParaRPr lang="en-US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600" b="1" kern="1200"/>
            <a:t>str. 90 / cv. 4 (sestrojení obrazců v osové souměrnosti)</a:t>
          </a:r>
          <a:endParaRPr lang="en-US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600" b="1" kern="1200"/>
            <a:t>str. 90 / cv. 3 (sestrojení osově souměrného obrazce protínajícího osu souměrnosti)</a:t>
          </a:r>
          <a:endParaRPr lang="en-US" sz="1600" kern="1200"/>
        </a:p>
      </dsp:txBody>
      <dsp:txXfrm>
        <a:off x="0" y="966824"/>
        <a:ext cx="6686204" cy="1821600"/>
      </dsp:txXfrm>
    </dsp:sp>
    <dsp:sp modelId="{81041E7B-7354-427C-9C4E-C14463810993}">
      <dsp:nvSpPr>
        <dsp:cNvPr id="0" name=""/>
        <dsp:cNvSpPr/>
      </dsp:nvSpPr>
      <dsp:spPr>
        <a:xfrm>
          <a:off x="0" y="2788424"/>
          <a:ext cx="6686204" cy="479700"/>
        </a:xfrm>
        <a:prstGeom prst="roundRect">
          <a:avLst/>
        </a:prstGeom>
        <a:solidFill>
          <a:schemeClr val="accent2">
            <a:hueOff val="689259"/>
            <a:satOff val="12903"/>
            <a:lumOff val="-78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i="1" kern="1200" dirty="0"/>
            <a:t>Dobrovolné – na čase nezávislé</a:t>
          </a:r>
          <a:endParaRPr lang="en-US" sz="2000" kern="1200" dirty="0"/>
        </a:p>
      </dsp:txBody>
      <dsp:txXfrm>
        <a:off x="23417" y="2811841"/>
        <a:ext cx="6639370" cy="432866"/>
      </dsp:txXfrm>
    </dsp:sp>
    <dsp:sp modelId="{8FDBA9F4-BB8E-4310-BFF2-A81D8FE5695D}">
      <dsp:nvSpPr>
        <dsp:cNvPr id="0" name=""/>
        <dsp:cNvSpPr/>
      </dsp:nvSpPr>
      <dsp:spPr>
        <a:xfrm>
          <a:off x="0" y="3268124"/>
          <a:ext cx="6686204" cy="5485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2287" tIns="25400" rIns="142240" bIns="254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600" i="1" kern="1200" dirty="0"/>
            <a:t>str. 89 a úlohy zbývající úlohy ze str. 90 – 93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600" kern="1200" dirty="0"/>
            <a:t>DDÚ si udělej v případně vlastního zájmu jako přípravu na test</a:t>
          </a:r>
          <a:endParaRPr lang="en-US" sz="1600" kern="1200" dirty="0"/>
        </a:p>
      </dsp:txBody>
      <dsp:txXfrm>
        <a:off x="0" y="3268124"/>
        <a:ext cx="6686204" cy="548550"/>
      </dsp:txXfrm>
    </dsp:sp>
    <dsp:sp modelId="{980B5D49-80F4-4F66-B696-B15565AF3BFF}">
      <dsp:nvSpPr>
        <dsp:cNvPr id="0" name=""/>
        <dsp:cNvSpPr/>
      </dsp:nvSpPr>
      <dsp:spPr>
        <a:xfrm>
          <a:off x="0" y="3816674"/>
          <a:ext cx="6686204" cy="479700"/>
        </a:xfrm>
        <a:prstGeom prst="roundRect">
          <a:avLst/>
        </a:prstGeom>
        <a:solidFill>
          <a:schemeClr val="accent2">
            <a:hueOff val="1378517"/>
            <a:satOff val="25807"/>
            <a:lumOff val="-156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/>
            <a:t>Řešení z pracovního sešitu vám v pátek umístíme do souborů.</a:t>
          </a:r>
          <a:endParaRPr lang="en-US" sz="2000" kern="1200"/>
        </a:p>
      </dsp:txBody>
      <dsp:txXfrm>
        <a:off x="23417" y="3840091"/>
        <a:ext cx="6639370" cy="43286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CE2AEB-572D-4CD0-84BC-AE1C604013A8}">
      <dsp:nvSpPr>
        <dsp:cNvPr id="0" name=""/>
        <dsp:cNvSpPr/>
      </dsp:nvSpPr>
      <dsp:spPr>
        <a:xfrm>
          <a:off x="238331" y="158349"/>
          <a:ext cx="1512000" cy="1512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CAD678-754E-411D-ABEB-5128BC20BBEB}">
      <dsp:nvSpPr>
        <dsp:cNvPr id="0" name=""/>
        <dsp:cNvSpPr/>
      </dsp:nvSpPr>
      <dsp:spPr>
        <a:xfrm>
          <a:off x="238331" y="1820023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cs-CZ" sz="2000" kern="1200"/>
            <a:t>Svůj zápis se všemi úlohami z Online hodiny vlož do své složky v portfoliu.</a:t>
          </a:r>
          <a:endParaRPr lang="en-US" sz="2000" kern="1200"/>
        </a:p>
      </dsp:txBody>
      <dsp:txXfrm>
        <a:off x="238331" y="1820023"/>
        <a:ext cx="4320000" cy="648000"/>
      </dsp:txXfrm>
    </dsp:sp>
    <dsp:sp modelId="{2CC5F17C-FC44-4665-8053-A07D8E0167ED}">
      <dsp:nvSpPr>
        <dsp:cNvPr id="0" name=""/>
        <dsp:cNvSpPr/>
      </dsp:nvSpPr>
      <dsp:spPr>
        <a:xfrm>
          <a:off x="238331" y="2537638"/>
          <a:ext cx="4320000" cy="11014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50D772-41AB-4EE6-9287-C35F88B31504}">
      <dsp:nvSpPr>
        <dsp:cNvPr id="0" name=""/>
        <dsp:cNvSpPr/>
      </dsp:nvSpPr>
      <dsp:spPr>
        <a:xfrm>
          <a:off x="5314331" y="158349"/>
          <a:ext cx="1512000" cy="1512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217AB6-2729-4A1F-A479-6E7FCA04DE56}">
      <dsp:nvSpPr>
        <dsp:cNvPr id="0" name=""/>
        <dsp:cNvSpPr/>
      </dsp:nvSpPr>
      <dsp:spPr>
        <a:xfrm>
          <a:off x="5314331" y="1820023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cs-CZ" sz="2000" kern="1200"/>
            <a:t>Hodnocení:</a:t>
          </a:r>
          <a:endParaRPr lang="en-US" sz="2000" kern="1200"/>
        </a:p>
      </dsp:txBody>
      <dsp:txXfrm>
        <a:off x="5314331" y="1820023"/>
        <a:ext cx="4320000" cy="648000"/>
      </dsp:txXfrm>
    </dsp:sp>
    <dsp:sp modelId="{90CA46B5-5452-48DF-B4EA-BA37D3E9F5AE}">
      <dsp:nvSpPr>
        <dsp:cNvPr id="0" name=""/>
        <dsp:cNvSpPr/>
      </dsp:nvSpPr>
      <dsp:spPr>
        <a:xfrm>
          <a:off x="5314331" y="2537638"/>
          <a:ext cx="4320000" cy="11014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úkol 1. + úkol 2.</a:t>
          </a:r>
          <a:endParaRPr lang="en-US" sz="1500" kern="1200"/>
        </a:p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Slovní hodnocení v poznámkovém bloku od učitele i žáka</a:t>
          </a:r>
          <a:endParaRPr lang="en-US" sz="1500" kern="1200"/>
        </a:p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Známka v hodnotě 0,3 do ŠO</a:t>
          </a:r>
          <a:endParaRPr lang="en-US" sz="1500" kern="1200"/>
        </a:p>
      </dsp:txBody>
      <dsp:txXfrm>
        <a:off x="5314331" y="2537638"/>
        <a:ext cx="4320000" cy="110148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F28A09-249D-4D68-879A-6CD3D1C47071}">
      <dsp:nvSpPr>
        <dsp:cNvPr id="0" name=""/>
        <dsp:cNvSpPr/>
      </dsp:nvSpPr>
      <dsp:spPr>
        <a:xfrm>
          <a:off x="0" y="3114748"/>
          <a:ext cx="9872663" cy="68143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Úkol odevzdej do pátku.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Hodnocení: slovní + známka s hodnotou 0,3 do ŠO.</a:t>
          </a:r>
          <a:endParaRPr lang="en-US" sz="1400" kern="1200" dirty="0"/>
        </a:p>
      </dsp:txBody>
      <dsp:txXfrm>
        <a:off x="0" y="3114748"/>
        <a:ext cx="9872663" cy="681430"/>
      </dsp:txXfrm>
    </dsp:sp>
    <dsp:sp modelId="{533F8A22-51D0-41D4-9B8D-28705D492A75}">
      <dsp:nvSpPr>
        <dsp:cNvPr id="0" name=""/>
        <dsp:cNvSpPr/>
      </dsp:nvSpPr>
      <dsp:spPr>
        <a:xfrm rot="10800000">
          <a:off x="0" y="2076929"/>
          <a:ext cx="9872663" cy="1048040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Před odesláním se můžeš ke svému rozpracovanému dokumentu vracet a vylepšovat jej. Po odeslání již nikoliv.</a:t>
          </a:r>
          <a:endParaRPr lang="en-US" sz="1400" kern="1200"/>
        </a:p>
      </dsp:txBody>
      <dsp:txXfrm rot="10800000">
        <a:off x="0" y="2076929"/>
        <a:ext cx="9872663" cy="680985"/>
      </dsp:txXfrm>
    </dsp:sp>
    <dsp:sp modelId="{4A1BF0F6-1C1B-4EE5-B04D-3B3AFD633E7B}">
      <dsp:nvSpPr>
        <dsp:cNvPr id="0" name=""/>
        <dsp:cNvSpPr/>
      </dsp:nvSpPr>
      <dsp:spPr>
        <a:xfrm rot="10800000">
          <a:off x="0" y="1039110"/>
          <a:ext cx="9872663" cy="1048040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Vyber si dvě, vyřeš je, zapiš své řešení do wordu a dokument odešli.</a:t>
          </a:r>
          <a:endParaRPr lang="en-US" sz="1400" kern="1200"/>
        </a:p>
      </dsp:txBody>
      <dsp:txXfrm rot="10800000">
        <a:off x="0" y="1039110"/>
        <a:ext cx="9872663" cy="680985"/>
      </dsp:txXfrm>
    </dsp:sp>
    <dsp:sp modelId="{A4EC39CB-CE9C-4F01-A148-890DC8965327}">
      <dsp:nvSpPr>
        <dsp:cNvPr id="0" name=""/>
        <dsp:cNvSpPr/>
      </dsp:nvSpPr>
      <dsp:spPr>
        <a:xfrm rot="10800000">
          <a:off x="0" y="1291"/>
          <a:ext cx="9872663" cy="1048040"/>
        </a:xfrm>
        <a:prstGeom prst="upArrowCallou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V pondělí se v Zadání v Teams objeví Word dokument s pěti slovními úlohami.</a:t>
          </a:r>
          <a:endParaRPr lang="en-US" sz="1400" kern="1200"/>
        </a:p>
      </dsp:txBody>
      <dsp:txXfrm rot="10800000">
        <a:off x="0" y="1291"/>
        <a:ext cx="9872663" cy="68098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E10799-22BD-4FEA-ADF2-B219EB6E7C67}">
      <dsp:nvSpPr>
        <dsp:cNvPr id="0" name=""/>
        <dsp:cNvSpPr/>
      </dsp:nvSpPr>
      <dsp:spPr>
        <a:xfrm>
          <a:off x="0" y="973172"/>
          <a:ext cx="3085207" cy="185112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1900" kern="1200"/>
            <a:t>Chceme pokračovat ve snaze zlepšit naši individuální komunikaci s každým z vás přes poznámkový blok.</a:t>
          </a:r>
          <a:endParaRPr lang="en-US" sz="1900" kern="1200"/>
        </a:p>
      </dsp:txBody>
      <dsp:txXfrm>
        <a:off x="0" y="973172"/>
        <a:ext cx="3085207" cy="1851124"/>
      </dsp:txXfrm>
    </dsp:sp>
    <dsp:sp modelId="{306DA05B-9D33-451F-8905-72ECCD2C9FB7}">
      <dsp:nvSpPr>
        <dsp:cNvPr id="0" name=""/>
        <dsp:cNvSpPr/>
      </dsp:nvSpPr>
      <dsp:spPr>
        <a:xfrm>
          <a:off x="3393727" y="973172"/>
          <a:ext cx="3085207" cy="1851124"/>
        </a:xfrm>
        <a:prstGeom prst="rect">
          <a:avLst/>
        </a:prstGeom>
        <a:solidFill>
          <a:schemeClr val="accent2">
            <a:hueOff val="689259"/>
            <a:satOff val="12903"/>
            <a:lumOff val="-78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1900" kern="1200"/>
            <a:t>Zapisuj své postřehy do svého poznámkového bloku.</a:t>
          </a:r>
          <a:endParaRPr lang="en-US" sz="1900" kern="1200"/>
        </a:p>
      </dsp:txBody>
      <dsp:txXfrm>
        <a:off x="3393727" y="973172"/>
        <a:ext cx="3085207" cy="1851124"/>
      </dsp:txXfrm>
    </dsp:sp>
    <dsp:sp modelId="{DB3F1741-4EF6-48CF-8FA7-3BD364703A5B}">
      <dsp:nvSpPr>
        <dsp:cNvPr id="0" name=""/>
        <dsp:cNvSpPr/>
      </dsp:nvSpPr>
      <dsp:spPr>
        <a:xfrm>
          <a:off x="6787455" y="973172"/>
          <a:ext cx="3085207" cy="1851124"/>
        </a:xfrm>
        <a:prstGeom prst="rect">
          <a:avLst/>
        </a:prstGeom>
        <a:solidFill>
          <a:schemeClr val="accent2">
            <a:hueOff val="1378517"/>
            <a:satOff val="25807"/>
            <a:lumOff val="-156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1900" kern="1200"/>
            <a:t>Když vyřešíš všechny úkoly 1, 2, 3, tak zapiš své shrnutí za proběhlý týden.</a:t>
          </a:r>
          <a:endParaRPr lang="en-US" sz="1900" kern="1200" dirty="0"/>
        </a:p>
      </dsp:txBody>
      <dsp:txXfrm>
        <a:off x="6787455" y="973172"/>
        <a:ext cx="3085207" cy="185112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0347B2-490D-4AC4-8B5E-F244FECBFFFA}">
      <dsp:nvSpPr>
        <dsp:cNvPr id="0" name=""/>
        <dsp:cNvSpPr/>
      </dsp:nvSpPr>
      <dsp:spPr>
        <a:xfrm>
          <a:off x="0" y="870589"/>
          <a:ext cx="2776686" cy="17631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80CBFD-D7E7-43BE-81E6-81384F55AC9A}">
      <dsp:nvSpPr>
        <dsp:cNvPr id="0" name=""/>
        <dsp:cNvSpPr/>
      </dsp:nvSpPr>
      <dsp:spPr>
        <a:xfrm>
          <a:off x="308520" y="1163684"/>
          <a:ext cx="2776686" cy="17631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V ostatních předmětech jste se věnovali Projektu Den Země.</a:t>
          </a:r>
          <a:endParaRPr lang="en-US" sz="1800" kern="1200" dirty="0"/>
        </a:p>
      </dsp:txBody>
      <dsp:txXfrm>
        <a:off x="360162" y="1215326"/>
        <a:ext cx="2673402" cy="1659911"/>
      </dsp:txXfrm>
    </dsp:sp>
    <dsp:sp modelId="{E95FB8A2-6173-455C-B694-8F52E8D0AD55}">
      <dsp:nvSpPr>
        <dsp:cNvPr id="0" name=""/>
        <dsp:cNvSpPr/>
      </dsp:nvSpPr>
      <dsp:spPr>
        <a:xfrm>
          <a:off x="3393727" y="870589"/>
          <a:ext cx="2776686" cy="17631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255C2E-5005-431E-AFFA-D0887364F4CC}">
      <dsp:nvSpPr>
        <dsp:cNvPr id="0" name=""/>
        <dsp:cNvSpPr/>
      </dsp:nvSpPr>
      <dsp:spPr>
        <a:xfrm>
          <a:off x="3702248" y="1163684"/>
          <a:ext cx="2776686" cy="17631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Využij inspiraci z ostatních předmětů, která by se mohla týkat matematiky a témat osové souměrnosti nebo dělitelnosti.</a:t>
          </a:r>
          <a:endParaRPr lang="en-US" sz="1800" kern="1200" dirty="0"/>
        </a:p>
      </dsp:txBody>
      <dsp:txXfrm>
        <a:off x="3753890" y="1215326"/>
        <a:ext cx="2673402" cy="1659911"/>
      </dsp:txXfrm>
    </dsp:sp>
    <dsp:sp modelId="{83E9B233-8ACC-4668-910A-D57FB076F988}">
      <dsp:nvSpPr>
        <dsp:cNvPr id="0" name=""/>
        <dsp:cNvSpPr/>
      </dsp:nvSpPr>
      <dsp:spPr>
        <a:xfrm>
          <a:off x="6787455" y="870589"/>
          <a:ext cx="2776686" cy="17631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88CB8B-5E94-4E39-B9A3-7C1E4EE7E64C}">
      <dsp:nvSpPr>
        <dsp:cNvPr id="0" name=""/>
        <dsp:cNvSpPr/>
      </dsp:nvSpPr>
      <dsp:spPr>
        <a:xfrm>
          <a:off x="7095976" y="1163684"/>
          <a:ext cx="2776686" cy="17631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Svůj výtvor nebo objev můžeš vyfotit nebo natočit a podělit se o něj s námi.</a:t>
          </a:r>
          <a:endParaRPr lang="en-US" sz="1800" kern="1200" dirty="0"/>
        </a:p>
      </dsp:txBody>
      <dsp:txXfrm>
        <a:off x="7147618" y="1215326"/>
        <a:ext cx="2673402" cy="16599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D57AE2A-9D00-488D-A8F8-4320AEF246C5}" type="datetimeFigureOut">
              <a:rPr lang="cs-CZ" smtClean="0"/>
              <a:t>17.04.2020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4DC2ACB-140A-4595-85CE-8F552823E84D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2082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7AE2A-9D00-488D-A8F8-4320AEF246C5}" type="datetimeFigureOut">
              <a:rPr lang="cs-CZ" smtClean="0"/>
              <a:t>17.04.2020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2ACB-140A-4595-85CE-8F552823E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8667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7AE2A-9D00-488D-A8F8-4320AEF246C5}" type="datetimeFigureOut">
              <a:rPr lang="cs-CZ" smtClean="0"/>
              <a:t>17.04.2020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2ACB-140A-4595-85CE-8F552823E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5048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7AE2A-9D00-488D-A8F8-4320AEF246C5}" type="datetimeFigureOut">
              <a:rPr lang="cs-CZ" smtClean="0"/>
              <a:t>17.04.2020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2ACB-140A-4595-85CE-8F552823E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5895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7AE2A-9D00-488D-A8F8-4320AEF246C5}" type="datetimeFigureOut">
              <a:rPr lang="cs-CZ" smtClean="0"/>
              <a:t>17.04.2020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2ACB-140A-4595-85CE-8F552823E84D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5956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7AE2A-9D00-488D-A8F8-4320AEF246C5}" type="datetimeFigureOut">
              <a:rPr lang="cs-CZ" smtClean="0"/>
              <a:t>17.04.2020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2ACB-140A-4595-85CE-8F552823E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2126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7AE2A-9D00-488D-A8F8-4320AEF246C5}" type="datetimeFigureOut">
              <a:rPr lang="cs-CZ" smtClean="0"/>
              <a:t>17.04.2020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2ACB-140A-4595-85CE-8F552823E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6958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7AE2A-9D00-488D-A8F8-4320AEF246C5}" type="datetimeFigureOut">
              <a:rPr lang="cs-CZ" smtClean="0"/>
              <a:t>17.04.2020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2ACB-140A-4595-85CE-8F552823E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6798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7AE2A-9D00-488D-A8F8-4320AEF246C5}" type="datetimeFigureOut">
              <a:rPr lang="cs-CZ" smtClean="0"/>
              <a:t>17.04.2020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2ACB-140A-4595-85CE-8F552823E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9292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7AE2A-9D00-488D-A8F8-4320AEF246C5}" type="datetimeFigureOut">
              <a:rPr lang="cs-CZ" smtClean="0"/>
              <a:t>17.04.2020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2ACB-140A-4595-85CE-8F552823E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0924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7AE2A-9D00-488D-A8F8-4320AEF246C5}" type="datetimeFigureOut">
              <a:rPr lang="cs-CZ" smtClean="0"/>
              <a:t>17.04.2020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2ACB-140A-4595-85CE-8F552823E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8484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7D57AE2A-9D00-488D-A8F8-4320AEF246C5}" type="datetimeFigureOut">
              <a:rPr lang="cs-CZ" smtClean="0"/>
              <a:t>17.04.2020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4DC2ACB-140A-4595-85CE-8F552823E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955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7">
            <a:extLst>
              <a:ext uri="{FF2B5EF4-FFF2-40B4-BE49-F238E27FC236}">
                <a16:creationId xmlns:a16="http://schemas.microsoft.com/office/drawing/2014/main" id="{7C684499-6F30-4C6A-8094-E2E3E91B30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9">
            <a:extLst>
              <a:ext uri="{FF2B5EF4-FFF2-40B4-BE49-F238E27FC236}">
                <a16:creationId xmlns:a16="http://schemas.microsoft.com/office/drawing/2014/main" id="{D5AECED4-26C2-4E8F-A340-2402369DC2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F972738-9C5F-4FD7-BE49-189B58013A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5467" y="863364"/>
            <a:ext cx="6657476" cy="5126124"/>
          </a:xfrm>
        </p:spPr>
        <p:txBody>
          <a:bodyPr anchor="ctr">
            <a:normAutofit/>
          </a:bodyPr>
          <a:lstStyle/>
          <a:p>
            <a:pPr algn="r"/>
            <a:r>
              <a:rPr lang="cs-CZ" sz="6600">
                <a:solidFill>
                  <a:schemeClr val="tx1"/>
                </a:solidFill>
              </a:rPr>
              <a:t>MATEMATIKA</a:t>
            </a:r>
            <a:br>
              <a:rPr lang="cs-CZ" sz="6600">
                <a:solidFill>
                  <a:schemeClr val="tx1"/>
                </a:solidFill>
              </a:rPr>
            </a:br>
            <a:r>
              <a:rPr lang="cs-CZ" sz="6600">
                <a:solidFill>
                  <a:schemeClr val="tx1"/>
                </a:solidFill>
              </a:rPr>
              <a:t>DOMÁCÍ UČENÍ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E8861D5-29AC-4A6B-930A-BC184C652E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52941" y="863364"/>
            <a:ext cx="3082986" cy="5120435"/>
          </a:xfrm>
        </p:spPr>
        <p:txBody>
          <a:bodyPr anchor="ctr">
            <a:normAutofit/>
          </a:bodyPr>
          <a:lstStyle/>
          <a:p>
            <a:r>
              <a:rPr lang="cs-CZ" sz="2000" dirty="0">
                <a:solidFill>
                  <a:schemeClr val="tx1"/>
                </a:solidFill>
              </a:rPr>
              <a:t>6. </a:t>
            </a:r>
            <a:r>
              <a:rPr lang="cs-CZ" sz="2000">
                <a:solidFill>
                  <a:schemeClr val="tx1"/>
                </a:solidFill>
              </a:rPr>
              <a:t>TÝDEN</a:t>
            </a:r>
            <a:endParaRPr lang="cs-CZ" sz="2000" dirty="0">
              <a:solidFill>
                <a:schemeClr val="tx1"/>
              </a:solidFill>
            </a:endParaRPr>
          </a:p>
          <a:p>
            <a:pPr algn="r"/>
            <a:endParaRPr lang="cs-CZ" sz="2000" dirty="0">
              <a:solidFill>
                <a:schemeClr val="tx1"/>
              </a:solidFill>
            </a:endParaRPr>
          </a:p>
          <a:p>
            <a:pPr algn="r"/>
            <a:r>
              <a:rPr lang="cs-CZ" sz="2000" dirty="0">
                <a:solidFill>
                  <a:schemeClr val="tx1"/>
                </a:solidFill>
              </a:rPr>
              <a:t>20. 4. – 24. 4. 2020</a:t>
            </a:r>
          </a:p>
          <a:p>
            <a:pPr algn="r"/>
            <a:r>
              <a:rPr lang="cs-CZ" sz="1800" dirty="0">
                <a:solidFill>
                  <a:schemeClr val="tx1"/>
                </a:solidFill>
              </a:rPr>
              <a:t>Anežka</a:t>
            </a:r>
          </a:p>
        </p:txBody>
      </p:sp>
      <p:cxnSp>
        <p:nvCxnSpPr>
          <p:cNvPr id="22" name="Straight Connector 11">
            <a:extLst>
              <a:ext uri="{FF2B5EF4-FFF2-40B4-BE49-F238E27FC236}">
                <a16:creationId xmlns:a16="http://schemas.microsoft.com/office/drawing/2014/main" id="{C9213D27-7A25-46D8-B1BD-E470E49C6C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961243" y="2054826"/>
            <a:ext cx="0" cy="2743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08044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24D327-2BB5-49E3-9D93-ADDDEF63D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5" y="609599"/>
            <a:ext cx="3364378" cy="5606143"/>
          </a:xfrm>
        </p:spPr>
        <p:txBody>
          <a:bodyPr>
            <a:normAutofit/>
          </a:bodyPr>
          <a:lstStyle/>
          <a:p>
            <a:r>
              <a:rPr lang="cs-CZ" sz="4800"/>
              <a:t>Co nás tento týden čeká?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5FC4395A-1CF7-4A33-850B-E6DB008804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0656635"/>
              </p:ext>
            </p:extLst>
          </p:nvPr>
        </p:nvGraphicFramePr>
        <p:xfrm>
          <a:off x="4545013" y="1199858"/>
          <a:ext cx="6451943" cy="4467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04132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3D2ECF-2A1A-4F89-9BDD-4EFCB2C04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5" y="609599"/>
            <a:ext cx="3364378" cy="5606143"/>
          </a:xfrm>
        </p:spPr>
        <p:txBody>
          <a:bodyPr>
            <a:normAutofit/>
          </a:bodyPr>
          <a:lstStyle/>
          <a:p>
            <a:r>
              <a:rPr lang="cs-CZ" sz="4800"/>
              <a:t>Úkol 1. Práce s pracovním sešitem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6C7501B3-A98A-4AF0-8151-542E9C616D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6902556"/>
              </p:ext>
            </p:extLst>
          </p:nvPr>
        </p:nvGraphicFramePr>
        <p:xfrm>
          <a:off x="4545013" y="1199858"/>
          <a:ext cx="6686204" cy="47834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40220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A44264-1B91-4354-91F3-39E8A59C7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Úkol 2. Zápis z Online hodiny</a:t>
            </a:r>
            <a:br>
              <a:rPr lang="cs-CZ" dirty="0"/>
            </a:br>
            <a:endParaRPr lang="cs-CZ" dirty="0"/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862E7250-9D2F-49EB-86A8-24F94E818D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0867889"/>
              </p:ext>
            </p:extLst>
          </p:nvPr>
        </p:nvGraphicFramePr>
        <p:xfrm>
          <a:off x="1143000" y="2298530"/>
          <a:ext cx="9872663" cy="3797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99300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72CA8E-7AAF-44AE-92CD-BF8518D59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/>
              <a:t>Úkol 3. Slovní úlohy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663DA4DA-5B14-48E8-B3EE-85F082B7DB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5816594"/>
              </p:ext>
            </p:extLst>
          </p:nvPr>
        </p:nvGraphicFramePr>
        <p:xfrm>
          <a:off x="1143000" y="2298530"/>
          <a:ext cx="9872663" cy="3797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55189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3B1EBA-E33E-40EC-B7B5-9A416649A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/>
              <a:t>Úkol 4. Hodnocení</a:t>
            </a:r>
            <a:endParaRPr lang="cs-CZ" dirty="0"/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78C79E22-D227-4248-9CCA-A5D5C47DD9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5206055"/>
              </p:ext>
            </p:extLst>
          </p:nvPr>
        </p:nvGraphicFramePr>
        <p:xfrm>
          <a:off x="1143000" y="2298530"/>
          <a:ext cx="9872663" cy="3797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0370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3EE310-7DE9-4797-8DBC-5FDAD3F2B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Úkol 5. Kreativní výzva (dobrovolný úkol)</a:t>
            </a:r>
            <a:br>
              <a:rPr lang="cs-CZ" dirty="0"/>
            </a:br>
            <a:endParaRPr lang="cs-CZ" dirty="0"/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FD809552-1250-4E8F-AC1C-9E7B783911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3686413"/>
              </p:ext>
            </p:extLst>
          </p:nvPr>
        </p:nvGraphicFramePr>
        <p:xfrm>
          <a:off x="1143000" y="2298530"/>
          <a:ext cx="9872663" cy="3797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86723795"/>
      </p:ext>
    </p:extLst>
  </p:cSld>
  <p:clrMapOvr>
    <a:masterClrMapping/>
  </p:clrMapOvr>
</p:sld>
</file>

<file path=ppt/theme/theme1.xml><?xml version="1.0" encoding="utf-8"?>
<a:theme xmlns:a="http://schemas.openxmlformats.org/drawingml/2006/main" name="Základ">
  <a:themeElements>
    <a:clrScheme name="Základ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Zákla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Základ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466</Words>
  <Application>Microsoft Office PowerPoint</Application>
  <PresentationFormat>Širokoúhlá obrazovka</PresentationFormat>
  <Paragraphs>45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9" baseType="lpstr">
      <vt:lpstr>Corbel</vt:lpstr>
      <vt:lpstr>Základ</vt:lpstr>
      <vt:lpstr>MATEMATIKA DOMÁCÍ UČENÍ</vt:lpstr>
      <vt:lpstr>Co nás tento týden čeká?</vt:lpstr>
      <vt:lpstr>Úkol 1. Práce s pracovním sešitem</vt:lpstr>
      <vt:lpstr>Úkol 2. Zápis z Online hodiny </vt:lpstr>
      <vt:lpstr>Úkol 3. Slovní úlohy</vt:lpstr>
      <vt:lpstr>Úkol 4. Hodnocení</vt:lpstr>
      <vt:lpstr>Úkol 5. Kreativní výzva (dobrovolný úkol)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MATEMATIKA DOMÁCÍ UČENÍ</dc:title>
  <dc:creator>Rodina Peregrinova</dc:creator>
  <cp:lastModifiedBy>Rodina Peregrinova</cp:lastModifiedBy>
  <cp:revision>1</cp:revision>
  <dcterms:created xsi:type="dcterms:W3CDTF">2020-04-16T22:59:44Z</dcterms:created>
  <dcterms:modified xsi:type="dcterms:W3CDTF">2020-04-16T23:07:08Z</dcterms:modified>
</cp:coreProperties>
</file>