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ežka Peregrinová" initials="AP" lastIdx="3" clrIdx="0">
    <p:extLst>
      <p:ext uri="{19B8F6BF-5375-455C-9EA6-DF929625EA0E}">
        <p15:presenceInfo xmlns:p15="http://schemas.microsoft.com/office/powerpoint/2012/main" userId="S::anezka.peregrinova@zskunratice.cz::cebcdfec-3637-487b-8f7b-8aa495b97b4d" providerId="AD"/>
      </p:ext>
    </p:extLst>
  </p:cmAuthor>
  <p:cmAuthor id="2" name="Pařízková Ivana" initials="PI" lastIdx="1" clrIdx="1">
    <p:extLst>
      <p:ext uri="{19B8F6BF-5375-455C-9EA6-DF929625EA0E}">
        <p15:presenceInfo xmlns:p15="http://schemas.microsoft.com/office/powerpoint/2012/main" userId="Pařízková Iv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AC6171-F57C-4BF8-904E-C3EE45AE18B8}" v="256" dt="2020-04-10T09:02:05.253"/>
    <p1510:client id="{99F37A0A-09D5-45A1-B865-8A74BAB2F4B3}" v="72" dt="2020-04-09T11:14:33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žka Peregrinová" userId="S::anezka.peregrinova@zskunratice.cz::cebcdfec-3637-487b-8f7b-8aa495b97b4d" providerId="AD" clId="Web-{99F37A0A-09D5-45A1-B865-8A74BAB2F4B3}"/>
    <pc:docChg chg="modSld">
      <pc:chgData name="Anežka Peregrinová" userId="S::anezka.peregrinova@zskunratice.cz::cebcdfec-3637-487b-8f7b-8aa495b97b4d" providerId="AD" clId="Web-{99F37A0A-09D5-45A1-B865-8A74BAB2F4B3}" dt="2020-04-09T11:14:33.655" v="71" actId="14100"/>
      <pc:docMkLst>
        <pc:docMk/>
      </pc:docMkLst>
      <pc:sldChg chg="addCm">
        <pc:chgData name="Anežka Peregrinová" userId="S::anezka.peregrinova@zskunratice.cz::cebcdfec-3637-487b-8f7b-8aa495b97b4d" providerId="AD" clId="Web-{99F37A0A-09D5-45A1-B865-8A74BAB2F4B3}" dt="2020-04-09T11:05:59.637" v="0"/>
        <pc:sldMkLst>
          <pc:docMk/>
          <pc:sldMk cId="3653639716" sldId="258"/>
        </pc:sldMkLst>
      </pc:sldChg>
      <pc:sldChg chg="addCm">
        <pc:chgData name="Anežka Peregrinová" userId="S::anezka.peregrinova@zskunratice.cz::cebcdfec-3637-487b-8f7b-8aa495b97b4d" providerId="AD" clId="Web-{99F37A0A-09D5-45A1-B865-8A74BAB2F4B3}" dt="2020-04-09T11:12:34.878" v="2"/>
        <pc:sldMkLst>
          <pc:docMk/>
          <pc:sldMk cId="2297162500" sldId="261"/>
        </pc:sldMkLst>
      </pc:sldChg>
      <pc:sldChg chg="modSp">
        <pc:chgData name="Anežka Peregrinová" userId="S::anezka.peregrinova@zskunratice.cz::cebcdfec-3637-487b-8f7b-8aa495b97b4d" providerId="AD" clId="Web-{99F37A0A-09D5-45A1-B865-8A74BAB2F4B3}" dt="2020-04-09T11:14:33.655" v="71" actId="14100"/>
        <pc:sldMkLst>
          <pc:docMk/>
          <pc:sldMk cId="1152384222" sldId="262"/>
        </pc:sldMkLst>
        <pc:spChg chg="mod">
          <ac:chgData name="Anežka Peregrinová" userId="S::anezka.peregrinova@zskunratice.cz::cebcdfec-3637-487b-8f7b-8aa495b97b4d" providerId="AD" clId="Web-{99F37A0A-09D5-45A1-B865-8A74BAB2F4B3}" dt="2020-04-09T11:14:33.655" v="71" actId="14100"/>
          <ac:spMkLst>
            <pc:docMk/>
            <pc:sldMk cId="1152384222" sldId="262"/>
            <ac:spMk id="3" creationId="{00000000-0000-0000-0000-000000000000}"/>
          </ac:spMkLst>
        </pc:spChg>
      </pc:sldChg>
    </pc:docChg>
  </pc:docChgLst>
  <pc:docChgLst>
    <pc:chgData name="Pařízková Ivana" userId="S::ivana.parizkova@zskunratice.cz::ac659f83-f543-4614-a79c-7ed1758ce6a7" providerId="AD" clId="Web-{94AC6171-F57C-4BF8-904E-C3EE45AE18B8}"/>
    <pc:docChg chg="modSld">
      <pc:chgData name="Pařízková Ivana" userId="S::ivana.parizkova@zskunratice.cz::ac659f83-f543-4614-a79c-7ed1758ce6a7" providerId="AD" clId="Web-{94AC6171-F57C-4BF8-904E-C3EE45AE18B8}" dt="2020-04-10T09:02:11.471" v="271" actId="14100"/>
      <pc:docMkLst>
        <pc:docMk/>
      </pc:docMkLst>
      <pc:sldChg chg="addSp delSp modSp">
        <pc:chgData name="Pařízková Ivana" userId="S::ivana.parizkova@zskunratice.cz::ac659f83-f543-4614-a79c-7ed1758ce6a7" providerId="AD" clId="Web-{94AC6171-F57C-4BF8-904E-C3EE45AE18B8}" dt="2020-04-10T09:00:12.924" v="253" actId="1076"/>
        <pc:sldMkLst>
          <pc:docMk/>
          <pc:sldMk cId="2756245679" sldId="257"/>
        </pc:sldMkLst>
        <pc:spChg chg="del">
          <ac:chgData name="Pařízková Ivana" userId="S::ivana.parizkova@zskunratice.cz::ac659f83-f543-4614-a79c-7ed1758ce6a7" providerId="AD" clId="Web-{94AC6171-F57C-4BF8-904E-C3EE45AE18B8}" dt="2020-04-10T08:59:22.689" v="251"/>
          <ac:spMkLst>
            <pc:docMk/>
            <pc:sldMk cId="2756245679" sldId="257"/>
            <ac:spMk id="3" creationId="{00000000-0000-0000-0000-000000000000}"/>
          </ac:spMkLst>
        </pc:spChg>
        <pc:graphicFrameChg chg="add mod">
          <ac:chgData name="Pařízková Ivana" userId="S::ivana.parizkova@zskunratice.cz::ac659f83-f543-4614-a79c-7ed1758ce6a7" providerId="AD" clId="Web-{94AC6171-F57C-4BF8-904E-C3EE45AE18B8}" dt="2020-04-10T09:00:12.924" v="253" actId="1076"/>
          <ac:graphicFrameMkLst>
            <pc:docMk/>
            <pc:sldMk cId="2756245679" sldId="257"/>
            <ac:graphicFrameMk id="5" creationId="{7A9278BB-8594-49EA-BF1B-CF037580E1C8}"/>
          </ac:graphicFrameMkLst>
        </pc:graphicFrameChg>
      </pc:sldChg>
      <pc:sldChg chg="addSp delSp modSp mod setBg setClrOvrMap">
        <pc:chgData name="Pařízková Ivana" userId="S::ivana.parizkova@zskunratice.cz::ac659f83-f543-4614-a79c-7ed1758ce6a7" providerId="AD" clId="Web-{94AC6171-F57C-4BF8-904E-C3EE45AE18B8}" dt="2020-04-10T09:01:41.596" v="269"/>
        <pc:sldMkLst>
          <pc:docMk/>
          <pc:sldMk cId="3653639716" sldId="258"/>
        </pc:sldMkLst>
        <pc:spChg chg="mod">
          <ac:chgData name="Pařízková Ivana" userId="S::ivana.parizkova@zskunratice.cz::ac659f83-f543-4614-a79c-7ed1758ce6a7" providerId="AD" clId="Web-{94AC6171-F57C-4BF8-904E-C3EE45AE18B8}" dt="2020-04-10T09:01:41.596" v="269"/>
          <ac:spMkLst>
            <pc:docMk/>
            <pc:sldMk cId="3653639716" sldId="258"/>
            <ac:spMk id="2" creationId="{00000000-0000-0000-0000-000000000000}"/>
          </ac:spMkLst>
        </pc:spChg>
        <pc:spChg chg="add del mod">
          <ac:chgData name="Pařízková Ivana" userId="S::ivana.parizkova@zskunratice.cz::ac659f83-f543-4614-a79c-7ed1758ce6a7" providerId="AD" clId="Web-{94AC6171-F57C-4BF8-904E-C3EE45AE18B8}" dt="2020-04-10T09:01:41.596" v="269"/>
          <ac:spMkLst>
            <pc:docMk/>
            <pc:sldMk cId="3653639716" sldId="258"/>
            <ac:spMk id="3" creationId="{00000000-0000-0000-0000-000000000000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07.034" v="259"/>
          <ac:spMkLst>
            <pc:docMk/>
            <pc:sldMk cId="3653639716" sldId="258"/>
            <ac:spMk id="6" creationId="{32812C54-7AEF-4ABB-826E-221F51CB0F30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07.034" v="259"/>
          <ac:spMkLst>
            <pc:docMk/>
            <pc:sldMk cId="3653639716" sldId="258"/>
            <ac:spMk id="7" creationId="{891F40E4-8A76-44CF-91EC-907367352626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07.034" v="259"/>
          <ac:spMkLst>
            <pc:docMk/>
            <pc:sldMk cId="3653639716" sldId="258"/>
            <ac:spMk id="8" creationId="{2A97F59D-628C-4053-B41F-489D0045FD5C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10.971" v="261"/>
          <ac:spMkLst>
            <pc:docMk/>
            <pc:sldMk cId="3653639716" sldId="258"/>
            <ac:spMk id="9" creationId="{2A97F59D-628C-4053-B41F-489D0045FD5C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02.830" v="257"/>
          <ac:spMkLst>
            <pc:docMk/>
            <pc:sldMk cId="3653639716" sldId="258"/>
            <ac:spMk id="10" creationId="{0F90CED2-72DA-49F5-8068-294F7EEF1388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10.971" v="261"/>
          <ac:spMkLst>
            <pc:docMk/>
            <pc:sldMk cId="3653639716" sldId="258"/>
            <ac:spMk id="11" creationId="{7C159B63-C56D-4E4E-8B07-40A1346DC926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02.830" v="257"/>
          <ac:spMkLst>
            <pc:docMk/>
            <pc:sldMk cId="3653639716" sldId="258"/>
            <ac:spMk id="12" creationId="{30BC9609-A8AF-411F-A9E0-C3B93C8945CA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10.971" v="261"/>
          <ac:spMkLst>
            <pc:docMk/>
            <pc:sldMk cId="3653639716" sldId="258"/>
            <ac:spMk id="13" creationId="{27DEF201-077E-444A-A3F0-66E14253572F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07.034" v="259"/>
          <ac:spMkLst>
            <pc:docMk/>
            <pc:sldMk cId="3653639716" sldId="258"/>
            <ac:spMk id="14" creationId="{72171013-D973-4187-9CF2-EE098EEF8194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13.674" v="263"/>
          <ac:spMkLst>
            <pc:docMk/>
            <pc:sldMk cId="3653639716" sldId="258"/>
            <ac:spMk id="15" creationId="{0F90CED2-72DA-49F5-8068-294F7EEF1388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16.377" v="265"/>
          <ac:spMkLst>
            <pc:docMk/>
            <pc:sldMk cId="3653639716" sldId="258"/>
            <ac:spMk id="17" creationId="{2793B903-AB42-42A0-AE97-93D366679CA2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16.377" v="265"/>
          <ac:spMkLst>
            <pc:docMk/>
            <pc:sldMk cId="3653639716" sldId="258"/>
            <ac:spMk id="18" creationId="{B9F89C22-0475-4427-B7C8-0269AD40E3EC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25.393" v="267"/>
          <ac:spMkLst>
            <pc:docMk/>
            <pc:sldMk cId="3653639716" sldId="258"/>
            <ac:spMk id="20" creationId="{2A97F59D-628C-4053-B41F-489D0045FD5C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25.393" v="267"/>
          <ac:spMkLst>
            <pc:docMk/>
            <pc:sldMk cId="3653639716" sldId="258"/>
            <ac:spMk id="21" creationId="{C3638F2F-4688-4030-B1CC-802724443B77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25.393" v="267"/>
          <ac:spMkLst>
            <pc:docMk/>
            <pc:sldMk cId="3653639716" sldId="258"/>
            <ac:spMk id="22" creationId="{48C811F0-0ED8-4A7B-BFDE-6433C690ED4F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25.393" v="267"/>
          <ac:spMkLst>
            <pc:docMk/>
            <pc:sldMk cId="3653639716" sldId="258"/>
            <ac:spMk id="23" creationId="{AAC19CEE-435E-4643-849E-5194A57437C0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41.596" v="269"/>
          <ac:spMkLst>
            <pc:docMk/>
            <pc:sldMk cId="3653639716" sldId="258"/>
            <ac:spMk id="24" creationId="{2A97F59D-628C-4053-B41F-489D0045FD5C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41.596" v="269"/>
          <ac:spMkLst>
            <pc:docMk/>
            <pc:sldMk cId="3653639716" sldId="258"/>
            <ac:spMk id="25" creationId="{7C159B63-C56D-4E4E-8B07-40A1346DC926}"/>
          </ac:spMkLst>
        </pc:spChg>
        <pc:spChg chg="add del">
          <ac:chgData name="Pařízková Ivana" userId="S::ivana.parizkova@zskunratice.cz::ac659f83-f543-4614-a79c-7ed1758ce6a7" providerId="AD" clId="Web-{94AC6171-F57C-4BF8-904E-C3EE45AE18B8}" dt="2020-04-10T09:01:41.596" v="269"/>
          <ac:spMkLst>
            <pc:docMk/>
            <pc:sldMk cId="3653639716" sldId="258"/>
            <ac:spMk id="26" creationId="{27DEF201-077E-444A-A3F0-66E14253572F}"/>
          </ac:spMkLst>
        </pc:spChg>
        <pc:graphicFrameChg chg="add del">
          <ac:chgData name="Pařízková Ivana" userId="S::ivana.parizkova@zskunratice.cz::ac659f83-f543-4614-a79c-7ed1758ce6a7" providerId="AD" clId="Web-{94AC6171-F57C-4BF8-904E-C3EE45AE18B8}" dt="2020-04-10T09:01:02.830" v="257"/>
          <ac:graphicFrameMkLst>
            <pc:docMk/>
            <pc:sldMk cId="3653639716" sldId="258"/>
            <ac:graphicFrameMk id="5" creationId="{06B64346-3491-4263-962A-BEEBE5104FC3}"/>
          </ac:graphicFrameMkLst>
        </pc:graphicFrameChg>
        <pc:graphicFrameChg chg="add del">
          <ac:chgData name="Pařízková Ivana" userId="S::ivana.parizkova@zskunratice.cz::ac659f83-f543-4614-a79c-7ed1758ce6a7" providerId="AD" clId="Web-{94AC6171-F57C-4BF8-904E-C3EE45AE18B8}" dt="2020-04-10T09:01:13.674" v="263"/>
          <ac:graphicFrameMkLst>
            <pc:docMk/>
            <pc:sldMk cId="3653639716" sldId="258"/>
            <ac:graphicFrameMk id="16" creationId="{07001E6A-EC00-47A7-9F11-3951F1FCEC99}"/>
          </ac:graphicFrameMkLst>
        </pc:graphicFrameChg>
        <pc:picChg chg="add del">
          <ac:chgData name="Pařízková Ivana" userId="S::ivana.parizkova@zskunratice.cz::ac659f83-f543-4614-a79c-7ed1758ce6a7" providerId="AD" clId="Web-{94AC6171-F57C-4BF8-904E-C3EE45AE18B8}" dt="2020-04-10T09:01:16.377" v="265"/>
          <ac:picMkLst>
            <pc:docMk/>
            <pc:sldMk cId="3653639716" sldId="258"/>
            <ac:picMk id="19" creationId="{441B16A7-FA27-43D2-AEC8-A7674C9077BE}"/>
          </ac:picMkLst>
        </pc:picChg>
      </pc:sldChg>
      <pc:sldChg chg="addSp delSp modSp">
        <pc:chgData name="Pařízková Ivana" userId="S::ivana.parizkova@zskunratice.cz::ac659f83-f543-4614-a79c-7ed1758ce6a7" providerId="AD" clId="Web-{94AC6171-F57C-4BF8-904E-C3EE45AE18B8}" dt="2020-04-10T09:00:26.252" v="255" actId="1076"/>
        <pc:sldMkLst>
          <pc:docMk/>
          <pc:sldMk cId="2179862252" sldId="259"/>
        </pc:sldMkLst>
        <pc:spChg chg="del mod">
          <ac:chgData name="Pařízková Ivana" userId="S::ivana.parizkova@zskunratice.cz::ac659f83-f543-4614-a79c-7ed1758ce6a7" providerId="AD" clId="Web-{94AC6171-F57C-4BF8-904E-C3EE45AE18B8}" dt="2020-04-10T08:57:15.923" v="248"/>
          <ac:spMkLst>
            <pc:docMk/>
            <pc:sldMk cId="2179862252" sldId="259"/>
            <ac:spMk id="3" creationId="{00000000-0000-0000-0000-000000000000}"/>
          </ac:spMkLst>
        </pc:spChg>
        <pc:graphicFrameChg chg="add mod modGraphic">
          <ac:chgData name="Pařízková Ivana" userId="S::ivana.parizkova@zskunratice.cz::ac659f83-f543-4614-a79c-7ed1758ce6a7" providerId="AD" clId="Web-{94AC6171-F57C-4BF8-904E-C3EE45AE18B8}" dt="2020-04-10T09:00:26.252" v="255" actId="1076"/>
          <ac:graphicFrameMkLst>
            <pc:docMk/>
            <pc:sldMk cId="2179862252" sldId="259"/>
            <ac:graphicFrameMk id="5" creationId="{1961C184-73BE-45BA-AA15-11BF4AE9DF54}"/>
          </ac:graphicFrameMkLst>
        </pc:graphicFrameChg>
      </pc:sldChg>
      <pc:sldChg chg="addSp delSp modSp">
        <pc:chgData name="Pařízková Ivana" userId="S::ivana.parizkova@zskunratice.cz::ac659f83-f543-4614-a79c-7ed1758ce6a7" providerId="AD" clId="Web-{94AC6171-F57C-4BF8-904E-C3EE45AE18B8}" dt="2020-04-10T09:02:11.471" v="271" actId="14100"/>
        <pc:sldMkLst>
          <pc:docMk/>
          <pc:sldMk cId="675589188" sldId="260"/>
        </pc:sldMkLst>
        <pc:spChg chg="del">
          <ac:chgData name="Pařízková Ivana" userId="S::ivana.parizkova@zskunratice.cz::ac659f83-f543-4614-a79c-7ed1758ce6a7" providerId="AD" clId="Web-{94AC6171-F57C-4BF8-904E-C3EE45AE18B8}" dt="2020-04-10T09:02:05.253" v="270"/>
          <ac:spMkLst>
            <pc:docMk/>
            <pc:sldMk cId="675589188" sldId="260"/>
            <ac:spMk id="3" creationId="{00000000-0000-0000-0000-000000000000}"/>
          </ac:spMkLst>
        </pc:spChg>
        <pc:graphicFrameChg chg="add mod">
          <ac:chgData name="Pařízková Ivana" userId="S::ivana.parizkova@zskunratice.cz::ac659f83-f543-4614-a79c-7ed1758ce6a7" providerId="AD" clId="Web-{94AC6171-F57C-4BF8-904E-C3EE45AE18B8}" dt="2020-04-10T09:02:11.471" v="271" actId="14100"/>
          <ac:graphicFrameMkLst>
            <pc:docMk/>
            <pc:sldMk cId="675589188" sldId="260"/>
            <ac:graphicFrameMk id="5" creationId="{B50D43AD-BBF1-45C8-8A11-A865464147CA}"/>
          </ac:graphicFrameMkLst>
        </pc:graphicFrame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9T04:05:59.637" idx="1">
    <p:pos x="7053" y="744"/>
    <p:text>Kdo potřebuje, ať si to klidně přehne, protože někdo neuvidí, proč tam nefungují úhlopříčky jako osy.
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4-10T16:20:03.696" idx="1">
    <p:pos x="5987" y="2793"/>
    <p:text>Představuji si, že to, kdo to bude psát, budu řešit já. A také rozešlu e-maily se zadáním (a tím pádem také pošlou řešení mně). Klidně to asi i opravím. Ale zadání bych s tebou ráda konzultovala předem a chci tě taky poprosit, jestli bys jim v ten pátek odpovídala na otázky. Napsala jsem to tak, ale samozřejmě je to ještě k diskuzi.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98CD95-473C-4D61-929A-91E4F1484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541FB-A56F-45B4-A7BA-E2E1F3F737EF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Pokud stále nemáš uspořádané své portfolio v </a:t>
          </a:r>
          <a:r>
            <a:rPr lang="cs-CZ" dirty="0" err="1">
              <a:solidFill>
                <a:schemeClr val="bg1"/>
              </a:solidFill>
            </a:rPr>
            <a:t>Teams</a:t>
          </a:r>
          <a:r>
            <a:rPr lang="cs-CZ" dirty="0">
              <a:solidFill>
                <a:schemeClr val="bg1"/>
              </a:solidFill>
            </a:rPr>
            <a:t> podle týdnů, uspořádej ho. Bude rozděleno </a:t>
          </a:r>
          <a:r>
            <a:rPr lang="cs-CZ" dirty="0" smtClean="0">
              <a:solidFill>
                <a:schemeClr val="bg1"/>
              </a:solidFill>
            </a:rPr>
            <a:t>do podsložek podle týdnů– </a:t>
          </a:r>
          <a:r>
            <a:rPr lang="cs-CZ" dirty="0">
              <a:solidFill>
                <a:schemeClr val="bg1"/>
              </a:solidFill>
            </a:rPr>
            <a:t>podívej se do portfolia se jménem „Ivana Pařízková“</a:t>
          </a:r>
        </a:p>
      </dgm:t>
    </dgm:pt>
    <dgm:pt modelId="{E38C18C3-7852-4BB5-BE78-D28E75C4B34D}" type="parTrans" cxnId="{997F85D3-3214-4739-AB83-9C7DDD79D15E}">
      <dgm:prSet/>
      <dgm:spPr/>
      <dgm:t>
        <a:bodyPr/>
        <a:lstStyle/>
        <a:p>
          <a:endParaRPr lang="cs-CZ"/>
        </a:p>
      </dgm:t>
    </dgm:pt>
    <dgm:pt modelId="{70E0A687-1B98-4137-95C9-25A354FF5451}" type="sibTrans" cxnId="{997F85D3-3214-4739-AB83-9C7DDD79D15E}">
      <dgm:prSet/>
      <dgm:spPr/>
      <dgm:t>
        <a:bodyPr/>
        <a:lstStyle/>
        <a:p>
          <a:endParaRPr lang="cs-CZ"/>
        </a:p>
      </dgm:t>
    </dgm:pt>
    <dgm:pt modelId="{64B8BAFF-3301-42AB-A757-1874CD8E7D8E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Do poznámkového bloku v </a:t>
          </a:r>
          <a:r>
            <a:rPr lang="cs-CZ" dirty="0" err="1">
              <a:solidFill>
                <a:schemeClr val="bg1"/>
              </a:solidFill>
            </a:rPr>
            <a:t>Teams</a:t>
          </a:r>
          <a:r>
            <a:rPr lang="cs-CZ" dirty="0">
              <a:solidFill>
                <a:schemeClr val="bg1"/>
              </a:solidFill>
            </a:rPr>
            <a:t> dostáváš slovní hodnocení své práce za každý týden domácího studia. Přečti si hodnocení, které jsi dosud dostal/a. </a:t>
          </a:r>
          <a:r>
            <a:rPr lang="cs-CZ" dirty="0" smtClean="0">
              <a:solidFill>
                <a:schemeClr val="bg1"/>
              </a:solidFill>
            </a:rPr>
            <a:t>Naše hodnocení každého týdne samostudia se ve tvém poznámkovém bloku objeví do konce následujícího týdne.</a:t>
          </a:r>
          <a:endParaRPr lang="cs-CZ" dirty="0">
            <a:solidFill>
              <a:schemeClr val="bg1"/>
            </a:solidFill>
          </a:endParaRPr>
        </a:p>
      </dgm:t>
    </dgm:pt>
    <dgm:pt modelId="{F8B3E6DE-EFFD-4ACB-B144-2D67CA06E43C}" type="parTrans" cxnId="{3BDBA7DE-E6C0-41CF-A7F0-CBEE00FDB79C}">
      <dgm:prSet/>
      <dgm:spPr/>
      <dgm:t>
        <a:bodyPr/>
        <a:lstStyle/>
        <a:p>
          <a:endParaRPr lang="cs-CZ"/>
        </a:p>
      </dgm:t>
    </dgm:pt>
    <dgm:pt modelId="{8ADA7896-1576-425C-8B57-9E6E853F9204}" type="sibTrans" cxnId="{3BDBA7DE-E6C0-41CF-A7F0-CBEE00FDB79C}">
      <dgm:prSet/>
      <dgm:spPr/>
      <dgm:t>
        <a:bodyPr/>
        <a:lstStyle/>
        <a:p>
          <a:endParaRPr lang="cs-CZ"/>
        </a:p>
      </dgm:t>
    </dgm:pt>
    <dgm:pt modelId="{218FFB9B-9952-41BF-ADAE-FF9D3C70F95B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Počínaje tímto týdnem budeme žádat o záznamy do poznámkového bloku i tebe. </a:t>
          </a:r>
        </a:p>
      </dgm:t>
    </dgm:pt>
    <dgm:pt modelId="{4F5CA40A-FDDA-4511-9DE9-DC4A28C185DD}" type="parTrans" cxnId="{839D1EB4-1FBC-42D9-A03F-AE0F952781FA}">
      <dgm:prSet/>
      <dgm:spPr/>
      <dgm:t>
        <a:bodyPr/>
        <a:lstStyle/>
        <a:p>
          <a:endParaRPr lang="cs-CZ"/>
        </a:p>
      </dgm:t>
    </dgm:pt>
    <dgm:pt modelId="{A4B310A7-0A0C-436D-80E3-F0B43AA0DF2E}" type="sibTrans" cxnId="{839D1EB4-1FBC-42D9-A03F-AE0F952781FA}">
      <dgm:prSet/>
      <dgm:spPr/>
      <dgm:t>
        <a:bodyPr/>
        <a:lstStyle/>
        <a:p>
          <a:endParaRPr lang="cs-CZ"/>
        </a:p>
      </dgm:t>
    </dgm:pt>
    <dgm:pt modelId="{E4A4B191-978D-4B14-9FDE-B7FB86B8FA0B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Jak? Je to </a:t>
          </a:r>
          <a:r>
            <a:rPr lang="cs-CZ" dirty="0" smtClean="0">
              <a:solidFill>
                <a:schemeClr val="bg1"/>
              </a:solidFill>
            </a:rPr>
            <a:t>poslední </a:t>
          </a:r>
          <a:r>
            <a:rPr lang="cs-CZ" dirty="0">
              <a:solidFill>
                <a:schemeClr val="bg1"/>
              </a:solidFill>
            </a:rPr>
            <a:t>úkol tohoto týdne.</a:t>
          </a:r>
        </a:p>
      </dgm:t>
    </dgm:pt>
    <dgm:pt modelId="{B3183B6F-39F5-4F9B-8D03-6A49990580AF}" type="parTrans" cxnId="{2D8E1EBB-0E37-451B-B2B5-03D703BBA0CF}">
      <dgm:prSet/>
      <dgm:spPr/>
      <dgm:t>
        <a:bodyPr/>
        <a:lstStyle/>
        <a:p>
          <a:endParaRPr lang="cs-CZ"/>
        </a:p>
      </dgm:t>
    </dgm:pt>
    <dgm:pt modelId="{FDD425CD-ADB6-42DB-80A2-FD01242F2F7B}" type="sibTrans" cxnId="{2D8E1EBB-0E37-451B-B2B5-03D703BBA0CF}">
      <dgm:prSet/>
      <dgm:spPr/>
      <dgm:t>
        <a:bodyPr/>
        <a:lstStyle/>
        <a:p>
          <a:endParaRPr lang="cs-CZ"/>
        </a:p>
      </dgm:t>
    </dgm:pt>
    <dgm:pt modelId="{10B3930E-F790-4DA8-900D-7C1C7BD4B7EB}" type="pres">
      <dgm:prSet presAssocID="{5598CD95-473C-4D61-929A-91E4F1484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6A46DF1-15BB-48FA-9CF5-A8B8249BB486}" type="pres">
      <dgm:prSet presAssocID="{20F541FB-A56F-45B4-A7BA-E2E1F3F737E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A6C1C5-8F86-4FC6-85CF-6733B3D688DF}" type="pres">
      <dgm:prSet presAssocID="{70E0A687-1B98-4137-95C9-25A354FF5451}" presName="spacer" presStyleCnt="0"/>
      <dgm:spPr/>
    </dgm:pt>
    <dgm:pt modelId="{98B3EFFA-876A-42EF-8C09-60689536F23E}" type="pres">
      <dgm:prSet presAssocID="{64B8BAFF-3301-42AB-A757-1874CD8E7D8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C3CEA3-C472-4223-939D-05246617C888}" type="pres">
      <dgm:prSet presAssocID="{8ADA7896-1576-425C-8B57-9E6E853F9204}" presName="spacer" presStyleCnt="0"/>
      <dgm:spPr/>
    </dgm:pt>
    <dgm:pt modelId="{C6AC3E1B-D70A-4FDE-97EA-C3FA2BA6E639}" type="pres">
      <dgm:prSet presAssocID="{218FFB9B-9952-41BF-ADAE-FF9D3C70F95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209630-77A5-4C52-AEC0-3861AE6B5A8D}" type="pres">
      <dgm:prSet presAssocID="{A4B310A7-0A0C-436D-80E3-F0B43AA0DF2E}" presName="spacer" presStyleCnt="0"/>
      <dgm:spPr/>
    </dgm:pt>
    <dgm:pt modelId="{11C45D44-724A-4EFF-B773-ABC51D30C5FC}" type="pres">
      <dgm:prSet presAssocID="{E4A4B191-978D-4B14-9FDE-B7FB86B8FA0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6A4B8A9-A4BD-4001-88D7-39CDE8CDBF5A}" type="presOf" srcId="{5598CD95-473C-4D61-929A-91E4F14840CD}" destId="{10B3930E-F790-4DA8-900D-7C1C7BD4B7EB}" srcOrd="0" destOrd="0" presId="urn:microsoft.com/office/officeart/2005/8/layout/vList2"/>
    <dgm:cxn modelId="{719316D3-F872-468D-8088-4999CC979DD8}" type="presOf" srcId="{20F541FB-A56F-45B4-A7BA-E2E1F3F737EF}" destId="{E6A46DF1-15BB-48FA-9CF5-A8B8249BB486}" srcOrd="0" destOrd="0" presId="urn:microsoft.com/office/officeart/2005/8/layout/vList2"/>
    <dgm:cxn modelId="{3BDBA7DE-E6C0-41CF-A7F0-CBEE00FDB79C}" srcId="{5598CD95-473C-4D61-929A-91E4F14840CD}" destId="{64B8BAFF-3301-42AB-A757-1874CD8E7D8E}" srcOrd="1" destOrd="0" parTransId="{F8B3E6DE-EFFD-4ACB-B144-2D67CA06E43C}" sibTransId="{8ADA7896-1576-425C-8B57-9E6E853F9204}"/>
    <dgm:cxn modelId="{997F85D3-3214-4739-AB83-9C7DDD79D15E}" srcId="{5598CD95-473C-4D61-929A-91E4F14840CD}" destId="{20F541FB-A56F-45B4-A7BA-E2E1F3F737EF}" srcOrd="0" destOrd="0" parTransId="{E38C18C3-7852-4BB5-BE78-D28E75C4B34D}" sibTransId="{70E0A687-1B98-4137-95C9-25A354FF5451}"/>
    <dgm:cxn modelId="{E0F03370-1E73-4140-A089-C2C574E2EACA}" type="presOf" srcId="{64B8BAFF-3301-42AB-A757-1874CD8E7D8E}" destId="{98B3EFFA-876A-42EF-8C09-60689536F23E}" srcOrd="0" destOrd="0" presId="urn:microsoft.com/office/officeart/2005/8/layout/vList2"/>
    <dgm:cxn modelId="{1C165419-F98C-43F0-9320-61911363D8E7}" type="presOf" srcId="{E4A4B191-978D-4B14-9FDE-B7FB86B8FA0B}" destId="{11C45D44-724A-4EFF-B773-ABC51D30C5FC}" srcOrd="0" destOrd="0" presId="urn:microsoft.com/office/officeart/2005/8/layout/vList2"/>
    <dgm:cxn modelId="{839D1EB4-1FBC-42D9-A03F-AE0F952781FA}" srcId="{5598CD95-473C-4D61-929A-91E4F14840CD}" destId="{218FFB9B-9952-41BF-ADAE-FF9D3C70F95B}" srcOrd="2" destOrd="0" parTransId="{4F5CA40A-FDDA-4511-9DE9-DC4A28C185DD}" sibTransId="{A4B310A7-0A0C-436D-80E3-F0B43AA0DF2E}"/>
    <dgm:cxn modelId="{2D8E1EBB-0E37-451B-B2B5-03D703BBA0CF}" srcId="{5598CD95-473C-4D61-929A-91E4F14840CD}" destId="{E4A4B191-978D-4B14-9FDE-B7FB86B8FA0B}" srcOrd="3" destOrd="0" parTransId="{B3183B6F-39F5-4F9B-8D03-6A49990580AF}" sibTransId="{FDD425CD-ADB6-42DB-80A2-FD01242F2F7B}"/>
    <dgm:cxn modelId="{BB5482AC-6F82-4B09-B0D9-B1412141F1BE}" type="presOf" srcId="{218FFB9B-9952-41BF-ADAE-FF9D3C70F95B}" destId="{C6AC3E1B-D70A-4FDE-97EA-C3FA2BA6E639}" srcOrd="0" destOrd="0" presId="urn:microsoft.com/office/officeart/2005/8/layout/vList2"/>
    <dgm:cxn modelId="{ACE1F189-1C98-44F5-A8EF-A07378E9428D}" type="presParOf" srcId="{10B3930E-F790-4DA8-900D-7C1C7BD4B7EB}" destId="{E6A46DF1-15BB-48FA-9CF5-A8B8249BB486}" srcOrd="0" destOrd="0" presId="urn:microsoft.com/office/officeart/2005/8/layout/vList2"/>
    <dgm:cxn modelId="{14F2FEC6-85AB-406F-8EB8-3B6E649D2083}" type="presParOf" srcId="{10B3930E-F790-4DA8-900D-7C1C7BD4B7EB}" destId="{FFA6C1C5-8F86-4FC6-85CF-6733B3D688DF}" srcOrd="1" destOrd="0" presId="urn:microsoft.com/office/officeart/2005/8/layout/vList2"/>
    <dgm:cxn modelId="{AE4CC175-A215-4BDB-ADC8-FB07C3278C0C}" type="presParOf" srcId="{10B3930E-F790-4DA8-900D-7C1C7BD4B7EB}" destId="{98B3EFFA-876A-42EF-8C09-60689536F23E}" srcOrd="2" destOrd="0" presId="urn:microsoft.com/office/officeart/2005/8/layout/vList2"/>
    <dgm:cxn modelId="{52D1249C-57D2-49F6-872E-F2FB4D2096F6}" type="presParOf" srcId="{10B3930E-F790-4DA8-900D-7C1C7BD4B7EB}" destId="{6CC3CEA3-C472-4223-939D-05246617C888}" srcOrd="3" destOrd="0" presId="urn:microsoft.com/office/officeart/2005/8/layout/vList2"/>
    <dgm:cxn modelId="{22534718-EB19-4F32-8DDC-C6925E547C6A}" type="presParOf" srcId="{10B3930E-F790-4DA8-900D-7C1C7BD4B7EB}" destId="{C6AC3E1B-D70A-4FDE-97EA-C3FA2BA6E639}" srcOrd="4" destOrd="0" presId="urn:microsoft.com/office/officeart/2005/8/layout/vList2"/>
    <dgm:cxn modelId="{1D2036AD-9AE4-470F-9DD0-D7093A5E48E8}" type="presParOf" srcId="{10B3930E-F790-4DA8-900D-7C1C7BD4B7EB}" destId="{79209630-77A5-4C52-AEC0-3861AE6B5A8D}" srcOrd="5" destOrd="0" presId="urn:microsoft.com/office/officeart/2005/8/layout/vList2"/>
    <dgm:cxn modelId="{77337D6D-4564-41E5-B5BE-FD466BAA4322}" type="presParOf" srcId="{10B3930E-F790-4DA8-900D-7C1C7BD4B7EB}" destId="{11C45D44-724A-4EFF-B773-ABC51D30C5F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D700EC-D4AE-4B4A-9E3D-18D35E6C8D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EFE6343-655A-4865-8403-E6CAF0C8B4CD}">
      <dgm:prSet custT="1"/>
      <dgm:spPr/>
      <dgm:t>
        <a:bodyPr/>
        <a:lstStyle/>
        <a:p>
          <a:pPr rtl="0"/>
          <a:r>
            <a:rPr lang="cs-CZ" sz="1800" baseline="0" dirty="0" smtClean="0"/>
            <a:t>Podle instrukcí na předchozí stránce sestroj všechny osy souměrnosti čtverce a obdélníka.</a:t>
          </a:r>
          <a:endParaRPr lang="cs-CZ" sz="1800" dirty="0"/>
        </a:p>
      </dgm:t>
    </dgm:pt>
    <dgm:pt modelId="{F365A504-5F9C-4732-A57E-27BBD0E58B21}" type="parTrans" cxnId="{911534B3-245D-49C5-BDB9-45FB3BB103B2}">
      <dgm:prSet/>
      <dgm:spPr/>
      <dgm:t>
        <a:bodyPr/>
        <a:lstStyle/>
        <a:p>
          <a:endParaRPr lang="cs-CZ"/>
        </a:p>
      </dgm:t>
    </dgm:pt>
    <dgm:pt modelId="{BF056A6B-3824-4E07-BD3A-B1035868ADDB}" type="sibTrans" cxnId="{911534B3-245D-49C5-BDB9-45FB3BB103B2}">
      <dgm:prSet/>
      <dgm:spPr/>
      <dgm:t>
        <a:bodyPr/>
        <a:lstStyle/>
        <a:p>
          <a:endParaRPr lang="cs-CZ"/>
        </a:p>
      </dgm:t>
    </dgm:pt>
    <dgm:pt modelId="{A4694EF7-7850-401E-9548-D9460E7CD9B2}">
      <dgm:prSet custT="1"/>
      <dgm:spPr/>
      <dgm:t>
        <a:bodyPr/>
        <a:lstStyle/>
        <a:p>
          <a:pPr rtl="0"/>
          <a:r>
            <a:rPr lang="cs-CZ" sz="1800" baseline="0" dirty="0" smtClean="0"/>
            <a:t>Vyber si některý ze státních (nebo jiných) symbolů a najdi všechny jeho osy souměrnosti. U vybraného symbolu uvažuj obě možnosti: rýsuji a hledám osy souměrnosti pouze tvaru / do tvaru symbolu zakreslím i vnitřní obsah a hledám osy souměrnosti s ním</a:t>
          </a:r>
          <a:endParaRPr lang="cs-CZ" sz="1800" dirty="0"/>
        </a:p>
      </dgm:t>
    </dgm:pt>
    <dgm:pt modelId="{3B08197C-2FFA-4FDC-A2D3-F6B91433E7C8}" type="parTrans" cxnId="{044BE74F-E933-4EC1-AEE6-C34E2B59DA76}">
      <dgm:prSet/>
      <dgm:spPr/>
      <dgm:t>
        <a:bodyPr/>
        <a:lstStyle/>
        <a:p>
          <a:endParaRPr lang="cs-CZ"/>
        </a:p>
      </dgm:t>
    </dgm:pt>
    <dgm:pt modelId="{8FAAEB90-79F9-4897-94BE-6DCF5609357C}" type="sibTrans" cxnId="{044BE74F-E933-4EC1-AEE6-C34E2B59DA76}">
      <dgm:prSet/>
      <dgm:spPr/>
      <dgm:t>
        <a:bodyPr/>
        <a:lstStyle/>
        <a:p>
          <a:endParaRPr lang="cs-CZ"/>
        </a:p>
      </dgm:t>
    </dgm:pt>
    <dgm:pt modelId="{D5ED452F-46BE-4885-8030-79071117E319}">
      <dgm:prSet custT="1"/>
      <dgm:spPr/>
      <dgm:t>
        <a:bodyPr/>
        <a:lstStyle/>
        <a:p>
          <a:pPr rtl="0"/>
          <a:r>
            <a:rPr lang="cs-CZ" sz="1800" dirty="0" smtClean="0"/>
            <a:t>Čtverec s osami, obdélník s osami i symbol vyfoť a ulož do svého portfolia</a:t>
          </a:r>
          <a:endParaRPr lang="cs-CZ" sz="1800" dirty="0"/>
        </a:p>
      </dgm:t>
    </dgm:pt>
    <dgm:pt modelId="{442EDCAD-6DBE-4AD5-97DD-8EBD697BA57C}" type="parTrans" cxnId="{7C1694F2-9BF8-490F-A0E7-9057555BF598}">
      <dgm:prSet/>
      <dgm:spPr/>
      <dgm:t>
        <a:bodyPr/>
        <a:lstStyle/>
        <a:p>
          <a:endParaRPr lang="cs-CZ"/>
        </a:p>
      </dgm:t>
    </dgm:pt>
    <dgm:pt modelId="{2971D733-5C43-40F4-B61B-EEE3BA287814}" type="sibTrans" cxnId="{7C1694F2-9BF8-490F-A0E7-9057555BF598}">
      <dgm:prSet/>
      <dgm:spPr/>
      <dgm:t>
        <a:bodyPr/>
        <a:lstStyle/>
        <a:p>
          <a:endParaRPr lang="cs-CZ"/>
        </a:p>
      </dgm:t>
    </dgm:pt>
    <dgm:pt modelId="{8D05DDDD-EDC9-4087-8400-DDF6C44A4B18}">
      <dgm:prSet custT="1"/>
      <dgm:spPr/>
      <dgm:t>
        <a:bodyPr/>
        <a:lstStyle/>
        <a:p>
          <a:pPr rtl="0"/>
          <a:r>
            <a:rPr lang="cs-CZ" sz="1800" b="1" baseline="0" dirty="0" smtClean="0">
              <a:solidFill>
                <a:srgbClr val="FF0000"/>
              </a:solidFill>
            </a:rPr>
            <a:t>Pracuj do sešitu, a snaž se mít tento úkol hotový PŘED svou online vyučovací hodinou. Při hodině se budeme zabývat i tímto úkolem.</a:t>
          </a:r>
          <a:endParaRPr lang="cs-CZ" sz="1800" b="1" dirty="0">
            <a:solidFill>
              <a:srgbClr val="FF0000"/>
            </a:solidFill>
          </a:endParaRPr>
        </a:p>
      </dgm:t>
    </dgm:pt>
    <dgm:pt modelId="{68126C96-F128-4C47-A1CC-8A3FAB2D10E0}" type="parTrans" cxnId="{15B1F95F-B18C-4FEB-8AB2-A417284C8B3E}">
      <dgm:prSet/>
      <dgm:spPr/>
      <dgm:t>
        <a:bodyPr/>
        <a:lstStyle/>
        <a:p>
          <a:endParaRPr lang="cs-CZ"/>
        </a:p>
      </dgm:t>
    </dgm:pt>
    <dgm:pt modelId="{587BFC2B-BEC3-49E9-BBF5-49454D9A0A48}" type="sibTrans" cxnId="{15B1F95F-B18C-4FEB-8AB2-A417284C8B3E}">
      <dgm:prSet/>
      <dgm:spPr/>
      <dgm:t>
        <a:bodyPr/>
        <a:lstStyle/>
        <a:p>
          <a:endParaRPr lang="cs-CZ"/>
        </a:p>
      </dgm:t>
    </dgm:pt>
    <dgm:pt modelId="{C0FB70B6-E04F-4306-BB92-24E6FC361BA6}" type="pres">
      <dgm:prSet presAssocID="{67D700EC-D4AE-4B4A-9E3D-18D35E6C8D74}" presName="linear" presStyleCnt="0">
        <dgm:presLayoutVars>
          <dgm:animLvl val="lvl"/>
          <dgm:resizeHandles val="exact"/>
        </dgm:presLayoutVars>
      </dgm:prSet>
      <dgm:spPr/>
    </dgm:pt>
    <dgm:pt modelId="{07336EAC-E950-492C-A323-1930E0EBBEBB}" type="pres">
      <dgm:prSet presAssocID="{DEFE6343-655A-4865-8403-E6CAF0C8B4C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DFB8BF3-8A7D-454A-BDC4-B3E343DD114F}" type="pres">
      <dgm:prSet presAssocID="{BF056A6B-3824-4E07-BD3A-B1035868ADDB}" presName="spacer" presStyleCnt="0"/>
      <dgm:spPr/>
    </dgm:pt>
    <dgm:pt modelId="{AFA913F6-4E4F-4908-B92E-5C07A7BCC1D4}" type="pres">
      <dgm:prSet presAssocID="{A4694EF7-7850-401E-9548-D9460E7CD9B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DD408DF-BD62-4325-A63E-F55A92CBA26C}" type="pres">
      <dgm:prSet presAssocID="{8FAAEB90-79F9-4897-94BE-6DCF5609357C}" presName="spacer" presStyleCnt="0"/>
      <dgm:spPr/>
    </dgm:pt>
    <dgm:pt modelId="{879598E7-FBA5-47AA-B3FC-BE4C39BB3223}" type="pres">
      <dgm:prSet presAssocID="{D5ED452F-46BE-4885-8030-79071117E31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2348FD-0BE0-4125-AFC3-F6ED3DE20E83}" type="pres">
      <dgm:prSet presAssocID="{2971D733-5C43-40F4-B61B-EEE3BA287814}" presName="spacer" presStyleCnt="0"/>
      <dgm:spPr/>
    </dgm:pt>
    <dgm:pt modelId="{3D43107F-E6DE-4047-87CB-37E77BB9FEDB}" type="pres">
      <dgm:prSet presAssocID="{8D05DDDD-EDC9-4087-8400-DDF6C44A4B1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8C4C2AC-6211-4486-ABCA-FEDFC9F409F1}" type="presOf" srcId="{A4694EF7-7850-401E-9548-D9460E7CD9B2}" destId="{AFA913F6-4E4F-4908-B92E-5C07A7BCC1D4}" srcOrd="0" destOrd="0" presId="urn:microsoft.com/office/officeart/2005/8/layout/vList2"/>
    <dgm:cxn modelId="{42000C50-D2B2-4167-83E1-C7A88BCD749D}" type="presOf" srcId="{DEFE6343-655A-4865-8403-E6CAF0C8B4CD}" destId="{07336EAC-E950-492C-A323-1930E0EBBEBB}" srcOrd="0" destOrd="0" presId="urn:microsoft.com/office/officeart/2005/8/layout/vList2"/>
    <dgm:cxn modelId="{911534B3-245D-49C5-BDB9-45FB3BB103B2}" srcId="{67D700EC-D4AE-4B4A-9E3D-18D35E6C8D74}" destId="{DEFE6343-655A-4865-8403-E6CAF0C8B4CD}" srcOrd="0" destOrd="0" parTransId="{F365A504-5F9C-4732-A57E-27BBD0E58B21}" sibTransId="{BF056A6B-3824-4E07-BD3A-B1035868ADDB}"/>
    <dgm:cxn modelId="{044BE74F-E933-4EC1-AEE6-C34E2B59DA76}" srcId="{67D700EC-D4AE-4B4A-9E3D-18D35E6C8D74}" destId="{A4694EF7-7850-401E-9548-D9460E7CD9B2}" srcOrd="1" destOrd="0" parTransId="{3B08197C-2FFA-4FDC-A2D3-F6B91433E7C8}" sibTransId="{8FAAEB90-79F9-4897-94BE-6DCF5609357C}"/>
    <dgm:cxn modelId="{7C1694F2-9BF8-490F-A0E7-9057555BF598}" srcId="{67D700EC-D4AE-4B4A-9E3D-18D35E6C8D74}" destId="{D5ED452F-46BE-4885-8030-79071117E319}" srcOrd="2" destOrd="0" parTransId="{442EDCAD-6DBE-4AD5-97DD-8EBD697BA57C}" sibTransId="{2971D733-5C43-40F4-B61B-EEE3BA287814}"/>
    <dgm:cxn modelId="{15B1F95F-B18C-4FEB-8AB2-A417284C8B3E}" srcId="{67D700EC-D4AE-4B4A-9E3D-18D35E6C8D74}" destId="{8D05DDDD-EDC9-4087-8400-DDF6C44A4B18}" srcOrd="3" destOrd="0" parTransId="{68126C96-F128-4C47-A1CC-8A3FAB2D10E0}" sibTransId="{587BFC2B-BEC3-49E9-BBF5-49454D9A0A48}"/>
    <dgm:cxn modelId="{52E1A1A6-064E-4F66-90FE-5E2CD3BC7046}" type="presOf" srcId="{67D700EC-D4AE-4B4A-9E3D-18D35E6C8D74}" destId="{C0FB70B6-E04F-4306-BB92-24E6FC361BA6}" srcOrd="0" destOrd="0" presId="urn:microsoft.com/office/officeart/2005/8/layout/vList2"/>
    <dgm:cxn modelId="{BC3ED0A3-463A-46B5-A98D-0EA20C6A5C02}" type="presOf" srcId="{D5ED452F-46BE-4885-8030-79071117E319}" destId="{879598E7-FBA5-47AA-B3FC-BE4C39BB3223}" srcOrd="0" destOrd="0" presId="urn:microsoft.com/office/officeart/2005/8/layout/vList2"/>
    <dgm:cxn modelId="{596674A3-9AF1-4557-975B-AF30F394EB57}" type="presOf" srcId="{8D05DDDD-EDC9-4087-8400-DDF6C44A4B18}" destId="{3D43107F-E6DE-4047-87CB-37E77BB9FEDB}" srcOrd="0" destOrd="0" presId="urn:microsoft.com/office/officeart/2005/8/layout/vList2"/>
    <dgm:cxn modelId="{BA9F59BD-7968-4D8C-BF21-DC34F209AE4D}" type="presParOf" srcId="{C0FB70B6-E04F-4306-BB92-24E6FC361BA6}" destId="{07336EAC-E950-492C-A323-1930E0EBBEBB}" srcOrd="0" destOrd="0" presId="urn:microsoft.com/office/officeart/2005/8/layout/vList2"/>
    <dgm:cxn modelId="{CFF71C4C-D58B-4984-A3B3-A01C88105EC0}" type="presParOf" srcId="{C0FB70B6-E04F-4306-BB92-24E6FC361BA6}" destId="{FDFB8BF3-8A7D-454A-BDC4-B3E343DD114F}" srcOrd="1" destOrd="0" presId="urn:microsoft.com/office/officeart/2005/8/layout/vList2"/>
    <dgm:cxn modelId="{CB3F3C19-07BC-483C-9F4E-8F868769ADB0}" type="presParOf" srcId="{C0FB70B6-E04F-4306-BB92-24E6FC361BA6}" destId="{AFA913F6-4E4F-4908-B92E-5C07A7BCC1D4}" srcOrd="2" destOrd="0" presId="urn:microsoft.com/office/officeart/2005/8/layout/vList2"/>
    <dgm:cxn modelId="{C476337B-6C93-41A5-B8C9-EF6424E6F733}" type="presParOf" srcId="{C0FB70B6-E04F-4306-BB92-24E6FC361BA6}" destId="{5DD408DF-BD62-4325-A63E-F55A92CBA26C}" srcOrd="3" destOrd="0" presId="urn:microsoft.com/office/officeart/2005/8/layout/vList2"/>
    <dgm:cxn modelId="{F7DD5C88-6B5A-4489-8AE4-177BD7F18C9F}" type="presParOf" srcId="{C0FB70B6-E04F-4306-BB92-24E6FC361BA6}" destId="{879598E7-FBA5-47AA-B3FC-BE4C39BB3223}" srcOrd="4" destOrd="0" presId="urn:microsoft.com/office/officeart/2005/8/layout/vList2"/>
    <dgm:cxn modelId="{7B34A35E-20F1-4CED-B3D8-69591C13B951}" type="presParOf" srcId="{C0FB70B6-E04F-4306-BB92-24E6FC361BA6}" destId="{292348FD-0BE0-4125-AFC3-F6ED3DE20E83}" srcOrd="5" destOrd="0" presId="urn:microsoft.com/office/officeart/2005/8/layout/vList2"/>
    <dgm:cxn modelId="{1D1553DC-5DF2-4B57-80BD-EED3E6172C07}" type="presParOf" srcId="{C0FB70B6-E04F-4306-BB92-24E6FC361BA6}" destId="{3D43107F-E6DE-4047-87CB-37E77BB9FED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1015B9-82E9-4C8F-B891-556BFCD2FC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EDE6FF-53DB-44B3-B878-A25C136CB159}">
      <dgm:prSet/>
      <dgm:spPr/>
      <dgm:t>
        <a:bodyPr/>
        <a:lstStyle/>
        <a:p>
          <a:r>
            <a:rPr lang="cs-CZ" dirty="0" smtClean="0"/>
            <a:t>Ve sdílené tabulce si vyber den a čas, kdy se ti hodí připojit se na online hodinu. Kapacita hodin je omezená – každou třídu dělíme na stejně velké poloviny.</a:t>
          </a:r>
          <a:endParaRPr lang="cs-CZ" dirty="0"/>
        </a:p>
      </dgm:t>
    </dgm:pt>
    <dgm:pt modelId="{195D6F59-DC46-4F92-BB79-481F0AF0306D}" type="parTrans" cxnId="{5A783C69-5408-48CD-9729-47D4C5CDB5A1}">
      <dgm:prSet/>
      <dgm:spPr/>
      <dgm:t>
        <a:bodyPr/>
        <a:lstStyle/>
        <a:p>
          <a:endParaRPr lang="cs-CZ"/>
        </a:p>
      </dgm:t>
    </dgm:pt>
    <dgm:pt modelId="{E9B87AE8-BCD9-4CEC-9F2C-E637BBB46496}" type="sibTrans" cxnId="{5A783C69-5408-48CD-9729-47D4C5CDB5A1}">
      <dgm:prSet/>
      <dgm:spPr/>
      <dgm:t>
        <a:bodyPr/>
        <a:lstStyle/>
        <a:p>
          <a:endParaRPr lang="cs-CZ"/>
        </a:p>
      </dgm:t>
    </dgm:pt>
    <dgm:pt modelId="{08793363-B1A9-4555-9D42-C79E3D62ACE3}">
      <dgm:prSet/>
      <dgm:spPr/>
      <dgm:t>
        <a:bodyPr/>
        <a:lstStyle/>
        <a:p>
          <a:r>
            <a:rPr lang="cs-CZ" dirty="0" smtClean="0"/>
            <a:t>Pokud se ti nehodí žádný čas, stejně se k jednomu z termínů zapiš a z hodiny se omluv – v </a:t>
          </a:r>
          <a:r>
            <a:rPr lang="cs-CZ" dirty="0" err="1" smtClean="0"/>
            <a:t>Teams</a:t>
          </a:r>
          <a:r>
            <a:rPr lang="cs-CZ" dirty="0" smtClean="0"/>
            <a:t> paní učitelce, která vybranou hodinu vede. Tuto hodinu si pusť dodatečně. Vše, co v hodině budeme dělat, vypracuj na bílý papír formátu A4 a ulož do portfolia v </a:t>
          </a:r>
          <a:r>
            <a:rPr lang="cs-CZ" dirty="0" err="1" smtClean="0"/>
            <a:t>Teams</a:t>
          </a:r>
          <a:r>
            <a:rPr lang="cs-CZ" dirty="0" smtClean="0"/>
            <a:t>.</a:t>
          </a:r>
        </a:p>
      </dgm:t>
    </dgm:pt>
    <dgm:pt modelId="{83F3ED97-F0F8-4A61-B7E7-FF731CA775B5}" type="parTrans" cxnId="{C2B4964E-D8B2-4F3C-BDE5-54BC907E7B31}">
      <dgm:prSet/>
      <dgm:spPr/>
      <dgm:t>
        <a:bodyPr/>
        <a:lstStyle/>
        <a:p>
          <a:endParaRPr lang="cs-CZ"/>
        </a:p>
      </dgm:t>
    </dgm:pt>
    <dgm:pt modelId="{E9242883-5B45-4E33-9FDC-22BB29DB0E91}" type="sibTrans" cxnId="{C2B4964E-D8B2-4F3C-BDE5-54BC907E7B31}">
      <dgm:prSet/>
      <dgm:spPr/>
      <dgm:t>
        <a:bodyPr/>
        <a:lstStyle/>
        <a:p>
          <a:endParaRPr lang="cs-CZ"/>
        </a:p>
      </dgm:t>
    </dgm:pt>
    <dgm:pt modelId="{C12C27F9-230F-4EA0-9885-DE028391B5D3}">
      <dgm:prSet/>
      <dgm:spPr/>
      <dgm:t>
        <a:bodyPr/>
        <a:lstStyle/>
        <a:p>
          <a:r>
            <a:rPr lang="cs-CZ" smtClean="0"/>
            <a:t>V hodině se budeme věnovat 2. úkolu a sestrojování útvarů v osové souměrnosti.</a:t>
          </a:r>
          <a:endParaRPr lang="cs-CZ" dirty="0" smtClean="0"/>
        </a:p>
      </dgm:t>
    </dgm:pt>
    <dgm:pt modelId="{AC2818CD-189C-4710-9269-AB83832A4910}" type="parTrans" cxnId="{6F710E98-92D1-4C90-BEF4-AD3833E13CAA}">
      <dgm:prSet/>
      <dgm:spPr/>
      <dgm:t>
        <a:bodyPr/>
        <a:lstStyle/>
        <a:p>
          <a:endParaRPr lang="cs-CZ"/>
        </a:p>
      </dgm:t>
    </dgm:pt>
    <dgm:pt modelId="{C43566F0-0989-407E-843E-B7CD9395D044}" type="sibTrans" cxnId="{6F710E98-92D1-4C90-BEF4-AD3833E13CAA}">
      <dgm:prSet/>
      <dgm:spPr/>
      <dgm:t>
        <a:bodyPr/>
        <a:lstStyle/>
        <a:p>
          <a:endParaRPr lang="cs-CZ"/>
        </a:p>
      </dgm:t>
    </dgm:pt>
    <dgm:pt modelId="{F22FEDAF-883D-4A18-B57F-DBF949C8760D}">
      <dgm:prSet/>
      <dgm:spPr/>
      <dgm:t>
        <a:bodyPr/>
        <a:lstStyle/>
        <a:p>
          <a:r>
            <a:rPr lang="cs-CZ" dirty="0" smtClean="0"/>
            <a:t>Na hodinu si připrav rýsovací potřeby a dva bílé papíry formátu A4. A také vypracovaný 2. úkol.</a:t>
          </a:r>
        </a:p>
      </dgm:t>
    </dgm:pt>
    <dgm:pt modelId="{30392968-04BD-4D73-A8C2-54B2614B18B7}" type="parTrans" cxnId="{45E47D03-C165-4B42-B3EE-71634675FC63}">
      <dgm:prSet/>
      <dgm:spPr/>
      <dgm:t>
        <a:bodyPr/>
        <a:lstStyle/>
        <a:p>
          <a:endParaRPr lang="cs-CZ"/>
        </a:p>
      </dgm:t>
    </dgm:pt>
    <dgm:pt modelId="{7601B8A4-362B-44AC-B630-DB7CF37BF4F1}" type="sibTrans" cxnId="{45E47D03-C165-4B42-B3EE-71634675FC63}">
      <dgm:prSet/>
      <dgm:spPr/>
      <dgm:t>
        <a:bodyPr/>
        <a:lstStyle/>
        <a:p>
          <a:endParaRPr lang="cs-CZ"/>
        </a:p>
      </dgm:t>
    </dgm:pt>
    <dgm:pt modelId="{26888F50-153F-48D5-BDF8-01DC1694B700}">
      <dgm:prSet/>
      <dgm:spPr/>
      <dgm:t>
        <a:bodyPr/>
        <a:lstStyle/>
        <a:p>
          <a:r>
            <a:rPr lang="cs-CZ" dirty="0" smtClean="0"/>
            <a:t>Na hodině zadáme dobrovolný domácí úkol– budeš jej ukládat do svého portfolia v </a:t>
          </a:r>
          <a:r>
            <a:rPr lang="cs-CZ" dirty="0" err="1" smtClean="0"/>
            <a:t>Teams</a:t>
          </a:r>
          <a:r>
            <a:rPr lang="cs-CZ" dirty="0" smtClean="0"/>
            <a:t>.</a:t>
          </a:r>
          <a:endParaRPr lang="cs-CZ" dirty="0"/>
        </a:p>
      </dgm:t>
    </dgm:pt>
    <dgm:pt modelId="{8413B8CF-9B1E-4508-9384-996C64D981F9}" type="parTrans" cxnId="{BFCD567F-A30A-4FDB-9C93-5CB796FE7DA4}">
      <dgm:prSet/>
      <dgm:spPr/>
      <dgm:t>
        <a:bodyPr/>
        <a:lstStyle/>
        <a:p>
          <a:endParaRPr lang="cs-CZ"/>
        </a:p>
      </dgm:t>
    </dgm:pt>
    <dgm:pt modelId="{633BFE45-BDF2-427D-80D7-3715E0B77802}" type="sibTrans" cxnId="{BFCD567F-A30A-4FDB-9C93-5CB796FE7DA4}">
      <dgm:prSet/>
      <dgm:spPr/>
      <dgm:t>
        <a:bodyPr/>
        <a:lstStyle/>
        <a:p>
          <a:endParaRPr lang="cs-CZ"/>
        </a:p>
      </dgm:t>
    </dgm:pt>
    <dgm:pt modelId="{1558D238-17EE-43CB-88E9-D48D46D4009E}" type="pres">
      <dgm:prSet presAssocID="{701015B9-82E9-4C8F-B891-556BFCD2FC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A9E0B2A-E143-49A3-952C-6B2B37B40266}" type="pres">
      <dgm:prSet presAssocID="{5DEDE6FF-53DB-44B3-B878-A25C136CB15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F7BB8F-2FB7-4164-83BF-6912A7847F2F}" type="pres">
      <dgm:prSet presAssocID="{E9B87AE8-BCD9-4CEC-9F2C-E637BBB46496}" presName="spacer" presStyleCnt="0"/>
      <dgm:spPr/>
    </dgm:pt>
    <dgm:pt modelId="{3371B5E0-F842-47A0-97DC-A06487CA3F94}" type="pres">
      <dgm:prSet presAssocID="{08793363-B1A9-4555-9D42-C79E3D62ACE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3BBB9-3826-4F7A-8046-5C4AB0AB16E7}" type="pres">
      <dgm:prSet presAssocID="{E9242883-5B45-4E33-9FDC-22BB29DB0E91}" presName="spacer" presStyleCnt="0"/>
      <dgm:spPr/>
    </dgm:pt>
    <dgm:pt modelId="{90401815-4CAF-4C25-ADDB-9F8996C9BBD5}" type="pres">
      <dgm:prSet presAssocID="{C12C27F9-230F-4EA0-9885-DE028391B5D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B52025-CDB9-42AF-A851-87DCB7F75835}" type="pres">
      <dgm:prSet presAssocID="{C43566F0-0989-407E-843E-B7CD9395D044}" presName="spacer" presStyleCnt="0"/>
      <dgm:spPr/>
    </dgm:pt>
    <dgm:pt modelId="{EEF916E9-0D4D-47EF-9E5B-D17A0E8153F3}" type="pres">
      <dgm:prSet presAssocID="{F22FEDAF-883D-4A18-B57F-DBF949C8760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3471C6-0CAE-4BFE-AD2F-4A9E44FF6F2B}" type="pres">
      <dgm:prSet presAssocID="{7601B8A4-362B-44AC-B630-DB7CF37BF4F1}" presName="spacer" presStyleCnt="0"/>
      <dgm:spPr/>
    </dgm:pt>
    <dgm:pt modelId="{058A3C35-5BB6-4535-BEDF-2C29A907AB41}" type="pres">
      <dgm:prSet presAssocID="{26888F50-153F-48D5-BDF8-01DC1694B7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CD567F-A30A-4FDB-9C93-5CB796FE7DA4}" srcId="{701015B9-82E9-4C8F-B891-556BFCD2FC78}" destId="{26888F50-153F-48D5-BDF8-01DC1694B700}" srcOrd="4" destOrd="0" parTransId="{8413B8CF-9B1E-4508-9384-996C64D981F9}" sibTransId="{633BFE45-BDF2-427D-80D7-3715E0B77802}"/>
    <dgm:cxn modelId="{9B6F464C-0BF4-4A1A-B08F-2D43DDD62EB6}" type="presOf" srcId="{701015B9-82E9-4C8F-B891-556BFCD2FC78}" destId="{1558D238-17EE-43CB-88E9-D48D46D4009E}" srcOrd="0" destOrd="0" presId="urn:microsoft.com/office/officeart/2005/8/layout/vList2"/>
    <dgm:cxn modelId="{B3464D13-1F9B-4D8F-B166-43907FCE5466}" type="presOf" srcId="{08793363-B1A9-4555-9D42-C79E3D62ACE3}" destId="{3371B5E0-F842-47A0-97DC-A06487CA3F94}" srcOrd="0" destOrd="0" presId="urn:microsoft.com/office/officeart/2005/8/layout/vList2"/>
    <dgm:cxn modelId="{FD879A72-8271-4B9E-97D8-1C9C1F7DA7D0}" type="presOf" srcId="{26888F50-153F-48D5-BDF8-01DC1694B700}" destId="{058A3C35-5BB6-4535-BEDF-2C29A907AB41}" srcOrd="0" destOrd="0" presId="urn:microsoft.com/office/officeart/2005/8/layout/vList2"/>
    <dgm:cxn modelId="{BC3DDF47-AAC6-48BC-B8B1-DCB4DE884E6A}" type="presOf" srcId="{C12C27F9-230F-4EA0-9885-DE028391B5D3}" destId="{90401815-4CAF-4C25-ADDB-9F8996C9BBD5}" srcOrd="0" destOrd="0" presId="urn:microsoft.com/office/officeart/2005/8/layout/vList2"/>
    <dgm:cxn modelId="{5F59D24A-CDCA-49E8-A9B7-1C155B541BB6}" type="presOf" srcId="{F22FEDAF-883D-4A18-B57F-DBF949C8760D}" destId="{EEF916E9-0D4D-47EF-9E5B-D17A0E8153F3}" srcOrd="0" destOrd="0" presId="urn:microsoft.com/office/officeart/2005/8/layout/vList2"/>
    <dgm:cxn modelId="{9AE32782-E156-4AE8-B668-E3D767F0E101}" type="presOf" srcId="{5DEDE6FF-53DB-44B3-B878-A25C136CB159}" destId="{FA9E0B2A-E143-49A3-952C-6B2B37B40266}" srcOrd="0" destOrd="0" presId="urn:microsoft.com/office/officeart/2005/8/layout/vList2"/>
    <dgm:cxn modelId="{45E47D03-C165-4B42-B3EE-71634675FC63}" srcId="{701015B9-82E9-4C8F-B891-556BFCD2FC78}" destId="{F22FEDAF-883D-4A18-B57F-DBF949C8760D}" srcOrd="3" destOrd="0" parTransId="{30392968-04BD-4D73-A8C2-54B2614B18B7}" sibTransId="{7601B8A4-362B-44AC-B630-DB7CF37BF4F1}"/>
    <dgm:cxn modelId="{C2B4964E-D8B2-4F3C-BDE5-54BC907E7B31}" srcId="{701015B9-82E9-4C8F-B891-556BFCD2FC78}" destId="{08793363-B1A9-4555-9D42-C79E3D62ACE3}" srcOrd="1" destOrd="0" parTransId="{83F3ED97-F0F8-4A61-B7E7-FF731CA775B5}" sibTransId="{E9242883-5B45-4E33-9FDC-22BB29DB0E91}"/>
    <dgm:cxn modelId="{6F710E98-92D1-4C90-BEF4-AD3833E13CAA}" srcId="{701015B9-82E9-4C8F-B891-556BFCD2FC78}" destId="{C12C27F9-230F-4EA0-9885-DE028391B5D3}" srcOrd="2" destOrd="0" parTransId="{AC2818CD-189C-4710-9269-AB83832A4910}" sibTransId="{C43566F0-0989-407E-843E-B7CD9395D044}"/>
    <dgm:cxn modelId="{5A783C69-5408-48CD-9729-47D4C5CDB5A1}" srcId="{701015B9-82E9-4C8F-B891-556BFCD2FC78}" destId="{5DEDE6FF-53DB-44B3-B878-A25C136CB159}" srcOrd="0" destOrd="0" parTransId="{195D6F59-DC46-4F92-BB79-481F0AF0306D}" sibTransId="{E9B87AE8-BCD9-4CEC-9F2C-E637BBB46496}"/>
    <dgm:cxn modelId="{8AF5FC21-B9A5-4789-9C40-CC2278AF1197}" type="presParOf" srcId="{1558D238-17EE-43CB-88E9-D48D46D4009E}" destId="{FA9E0B2A-E143-49A3-952C-6B2B37B40266}" srcOrd="0" destOrd="0" presId="urn:microsoft.com/office/officeart/2005/8/layout/vList2"/>
    <dgm:cxn modelId="{CF4F1E1E-31F8-4C90-B798-DB78C2A9B315}" type="presParOf" srcId="{1558D238-17EE-43CB-88E9-D48D46D4009E}" destId="{42F7BB8F-2FB7-4164-83BF-6912A7847F2F}" srcOrd="1" destOrd="0" presId="urn:microsoft.com/office/officeart/2005/8/layout/vList2"/>
    <dgm:cxn modelId="{2AF43360-129F-4F9D-B8FE-18BB0001F209}" type="presParOf" srcId="{1558D238-17EE-43CB-88E9-D48D46D4009E}" destId="{3371B5E0-F842-47A0-97DC-A06487CA3F94}" srcOrd="2" destOrd="0" presId="urn:microsoft.com/office/officeart/2005/8/layout/vList2"/>
    <dgm:cxn modelId="{030F4085-CE9F-48D4-B635-08F671C09681}" type="presParOf" srcId="{1558D238-17EE-43CB-88E9-D48D46D4009E}" destId="{79A3BBB9-3826-4F7A-8046-5C4AB0AB16E7}" srcOrd="3" destOrd="0" presId="urn:microsoft.com/office/officeart/2005/8/layout/vList2"/>
    <dgm:cxn modelId="{65554225-BBA9-424F-9AB7-6E639C216440}" type="presParOf" srcId="{1558D238-17EE-43CB-88E9-D48D46D4009E}" destId="{90401815-4CAF-4C25-ADDB-9F8996C9BBD5}" srcOrd="4" destOrd="0" presId="urn:microsoft.com/office/officeart/2005/8/layout/vList2"/>
    <dgm:cxn modelId="{10D5AA7D-49E4-46FB-995C-9391D7A84FE9}" type="presParOf" srcId="{1558D238-17EE-43CB-88E9-D48D46D4009E}" destId="{82B52025-CDB9-42AF-A851-87DCB7F75835}" srcOrd="5" destOrd="0" presId="urn:microsoft.com/office/officeart/2005/8/layout/vList2"/>
    <dgm:cxn modelId="{3F68B2C6-6F91-4FFB-B5DE-3C57479E849C}" type="presParOf" srcId="{1558D238-17EE-43CB-88E9-D48D46D4009E}" destId="{EEF916E9-0D4D-47EF-9E5B-D17A0E8153F3}" srcOrd="6" destOrd="0" presId="urn:microsoft.com/office/officeart/2005/8/layout/vList2"/>
    <dgm:cxn modelId="{F9AE6E2F-8168-4F84-B13F-5F8FD5E643F9}" type="presParOf" srcId="{1558D238-17EE-43CB-88E9-D48D46D4009E}" destId="{A13471C6-0CAE-4BFE-AD2F-4A9E44FF6F2B}" srcOrd="7" destOrd="0" presId="urn:microsoft.com/office/officeart/2005/8/layout/vList2"/>
    <dgm:cxn modelId="{6A5FF319-4882-4F06-A1F9-EB0A5D1BC4B1}" type="presParOf" srcId="{1558D238-17EE-43CB-88E9-D48D46D4009E}" destId="{058A3C35-5BB6-4535-BEDF-2C29A907AB4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E32F25-1B4A-40AC-961A-2F01E340E2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A57493D-D830-4605-A49F-07867487BB64}">
      <dgm:prSet custT="1"/>
      <dgm:spPr/>
      <dgm:t>
        <a:bodyPr/>
        <a:lstStyle/>
        <a:p>
          <a:pPr rtl="0"/>
          <a:r>
            <a:rPr lang="cs-CZ" sz="2400" baseline="0" dirty="0" smtClean="0"/>
            <a:t>Až budeš mít hotové všechny úkoly, zapiš do poznámkového bloku v </a:t>
          </a:r>
          <a:r>
            <a:rPr lang="cs-CZ" sz="2400" baseline="0" dirty="0" err="1" smtClean="0"/>
            <a:t>Teams</a:t>
          </a:r>
          <a:r>
            <a:rPr lang="cs-CZ" sz="2400" baseline="0" dirty="0" smtClean="0"/>
            <a:t> jak se ti tento týden dařilo:</a:t>
          </a:r>
        </a:p>
        <a:p>
          <a:pPr rtl="0"/>
          <a:r>
            <a:rPr lang="cs-CZ" sz="2400" i="1" baseline="0" dirty="0" smtClean="0"/>
            <a:t>Zvládl/a jsi splnit všechny úkoly?</a:t>
          </a:r>
          <a:endParaRPr lang="cs-CZ" sz="2400" dirty="0" smtClean="0"/>
        </a:p>
        <a:p>
          <a:pPr rtl="0"/>
          <a:r>
            <a:rPr lang="cs-CZ" sz="2400" i="1" baseline="0" dirty="0" smtClean="0"/>
            <a:t>Kolik času ti to zabralo?</a:t>
          </a:r>
          <a:endParaRPr lang="cs-CZ" sz="2400" dirty="0" smtClean="0"/>
        </a:p>
        <a:p>
          <a:pPr rtl="0"/>
          <a:r>
            <a:rPr lang="cs-CZ" sz="2400" i="1" baseline="0" dirty="0" smtClean="0"/>
            <a:t>Bylo to náročné, nebo snadné?</a:t>
          </a:r>
          <a:endParaRPr lang="cs-CZ" sz="2400" dirty="0" smtClean="0"/>
        </a:p>
        <a:p>
          <a:pPr rtl="0"/>
          <a:r>
            <a:rPr lang="cs-CZ" sz="2400" i="1" baseline="0" dirty="0" smtClean="0"/>
            <a:t>Myslíš si, že učivu rozumíš? Pokud ne, co ti dělá problémy?</a:t>
          </a:r>
        </a:p>
        <a:p>
          <a:pPr rtl="0"/>
          <a:r>
            <a:rPr lang="cs-CZ" sz="2400" i="0" dirty="0" smtClean="0"/>
            <a:t>Otázky jsou předepsané na stránce poznámkového bloku „moje sebereflexe“ – v oddíle „5. týden“</a:t>
          </a:r>
          <a:endParaRPr lang="cs-CZ" sz="2400" i="0" dirty="0"/>
        </a:p>
      </dgm:t>
    </dgm:pt>
    <dgm:pt modelId="{D1EEE1A6-F2BE-4E90-98D2-3E96088D2EA6}" type="parTrans" cxnId="{922EA671-03B3-497F-A263-53175F2F9DC5}">
      <dgm:prSet/>
      <dgm:spPr/>
      <dgm:t>
        <a:bodyPr/>
        <a:lstStyle/>
        <a:p>
          <a:endParaRPr lang="cs-CZ"/>
        </a:p>
      </dgm:t>
    </dgm:pt>
    <dgm:pt modelId="{4AB55FCB-5BFE-42BB-9040-92932B81CAF9}" type="sibTrans" cxnId="{922EA671-03B3-497F-A263-53175F2F9DC5}">
      <dgm:prSet/>
      <dgm:spPr/>
      <dgm:t>
        <a:bodyPr/>
        <a:lstStyle/>
        <a:p>
          <a:endParaRPr lang="cs-CZ"/>
        </a:p>
      </dgm:t>
    </dgm:pt>
    <dgm:pt modelId="{8442C811-7805-421C-9DDA-9A47FE99AF29}">
      <dgm:prSet/>
      <dgm:spPr/>
      <dgm:t>
        <a:bodyPr/>
        <a:lstStyle/>
        <a:p>
          <a:pPr rtl="0"/>
          <a:endParaRPr lang="cs-CZ" dirty="0"/>
        </a:p>
      </dgm:t>
    </dgm:pt>
    <dgm:pt modelId="{B6FE9573-7C99-41CD-AE93-3E099E45E025}" type="parTrans" cxnId="{74B7A40A-8457-4E35-8793-D68DC4C505C5}">
      <dgm:prSet/>
      <dgm:spPr/>
      <dgm:t>
        <a:bodyPr/>
        <a:lstStyle/>
        <a:p>
          <a:endParaRPr lang="cs-CZ"/>
        </a:p>
      </dgm:t>
    </dgm:pt>
    <dgm:pt modelId="{8B604FD8-E6CD-4693-B3D7-EB7E2E7CF2E9}" type="sibTrans" cxnId="{74B7A40A-8457-4E35-8793-D68DC4C505C5}">
      <dgm:prSet/>
      <dgm:spPr/>
      <dgm:t>
        <a:bodyPr/>
        <a:lstStyle/>
        <a:p>
          <a:endParaRPr lang="cs-CZ"/>
        </a:p>
      </dgm:t>
    </dgm:pt>
    <dgm:pt modelId="{F8334182-6534-4B04-B41C-843A357C0DF4}" type="pres">
      <dgm:prSet presAssocID="{5FE32F25-1B4A-40AC-961A-2F01E340E2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DDB9500-B5FA-4C1F-9738-0A563DEF8411}" type="pres">
      <dgm:prSet presAssocID="{BA57493D-D830-4605-A49F-07867487BB64}" presName="parentText" presStyleLbl="node1" presStyleIdx="0" presStyleCnt="1" custScaleY="600363" custLinFactNeighborX="54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9C027A-92B0-4C07-A13D-3A774303333E}" type="pres">
      <dgm:prSet presAssocID="{BA57493D-D830-4605-A49F-07867487BB64}" presName="childText" presStyleLbl="revTx" presStyleIdx="0" presStyleCnt="1" custScaleY="1148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22EA671-03B3-497F-A263-53175F2F9DC5}" srcId="{5FE32F25-1B4A-40AC-961A-2F01E340E2C1}" destId="{BA57493D-D830-4605-A49F-07867487BB64}" srcOrd="0" destOrd="0" parTransId="{D1EEE1A6-F2BE-4E90-98D2-3E96088D2EA6}" sibTransId="{4AB55FCB-5BFE-42BB-9040-92932B81CAF9}"/>
    <dgm:cxn modelId="{74B7A40A-8457-4E35-8793-D68DC4C505C5}" srcId="{BA57493D-D830-4605-A49F-07867487BB64}" destId="{8442C811-7805-421C-9DDA-9A47FE99AF29}" srcOrd="0" destOrd="0" parTransId="{B6FE9573-7C99-41CD-AE93-3E099E45E025}" sibTransId="{8B604FD8-E6CD-4693-B3D7-EB7E2E7CF2E9}"/>
    <dgm:cxn modelId="{7BF24E79-7CD5-4E32-A527-EBF2A9F67CA3}" type="presOf" srcId="{BA57493D-D830-4605-A49F-07867487BB64}" destId="{5DDB9500-B5FA-4C1F-9738-0A563DEF8411}" srcOrd="0" destOrd="0" presId="urn:microsoft.com/office/officeart/2005/8/layout/vList2"/>
    <dgm:cxn modelId="{77AFE2A4-BC22-4C2D-977E-D846F4593004}" type="presOf" srcId="{5FE32F25-1B4A-40AC-961A-2F01E340E2C1}" destId="{F8334182-6534-4B04-B41C-843A357C0DF4}" srcOrd="0" destOrd="0" presId="urn:microsoft.com/office/officeart/2005/8/layout/vList2"/>
    <dgm:cxn modelId="{868FBC5D-DCBF-4733-B145-AE50BC090388}" type="presOf" srcId="{8442C811-7805-421C-9DDA-9A47FE99AF29}" destId="{FF9C027A-92B0-4C07-A13D-3A774303333E}" srcOrd="0" destOrd="0" presId="urn:microsoft.com/office/officeart/2005/8/layout/vList2"/>
    <dgm:cxn modelId="{5213EB32-6627-4930-AC6A-84B63878D0D9}" type="presParOf" srcId="{F8334182-6534-4B04-B41C-843A357C0DF4}" destId="{5DDB9500-B5FA-4C1F-9738-0A563DEF8411}" srcOrd="0" destOrd="0" presId="urn:microsoft.com/office/officeart/2005/8/layout/vList2"/>
    <dgm:cxn modelId="{B254C098-4FD3-4AB3-BF6D-D9B3A9035F30}" type="presParOf" srcId="{F8334182-6534-4B04-B41C-843A357C0DF4}" destId="{FF9C027A-92B0-4C07-A13D-3A774303333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B8563C-153F-4B0E-ABD6-5096434FA8A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74FE055-DDDD-41C5-9587-91759F4DDE12}">
      <dgm:prSet/>
      <dgm:spPr/>
      <dgm:t>
        <a:bodyPr/>
        <a:lstStyle/>
        <a:p>
          <a:pPr rtl="0"/>
          <a:r>
            <a:rPr lang="cs-CZ" dirty="0" smtClean="0"/>
            <a:t>Ještě jsem tuto písemnou práci nepsal/a, nebo si chci vylepšit známku (výjimečně mám možnost si písemku opravit i v případě, že jsem již jednou opravnou písemku psal/a).</a:t>
          </a:r>
          <a:endParaRPr lang="cs-CZ" dirty="0"/>
        </a:p>
      </dgm:t>
    </dgm:pt>
    <dgm:pt modelId="{4C7F9840-93F4-44EB-84B4-F4F1376E1564}" type="parTrans" cxnId="{CE471824-D972-4185-97C6-38C6613E127A}">
      <dgm:prSet/>
      <dgm:spPr/>
      <dgm:t>
        <a:bodyPr/>
        <a:lstStyle/>
        <a:p>
          <a:endParaRPr lang="cs-CZ"/>
        </a:p>
      </dgm:t>
    </dgm:pt>
    <dgm:pt modelId="{F72415BC-B8E6-426F-9EA0-015EE5E18ECA}" type="sibTrans" cxnId="{CE471824-D972-4185-97C6-38C6613E127A}">
      <dgm:prSet/>
      <dgm:spPr/>
      <dgm:t>
        <a:bodyPr/>
        <a:lstStyle/>
        <a:p>
          <a:endParaRPr lang="cs-CZ"/>
        </a:p>
      </dgm:t>
    </dgm:pt>
    <dgm:pt modelId="{6CAFAF7E-F7F9-41B8-9A1F-923736DB609A}">
      <dgm:prSet/>
      <dgm:spPr/>
      <dgm:t>
        <a:bodyPr/>
        <a:lstStyle/>
        <a:p>
          <a:pPr rtl="0"/>
          <a:r>
            <a:rPr lang="cs-CZ" dirty="0" smtClean="0"/>
            <a:t>Napíšu paní učitelce Ivaně e-mail do čtvrtečních 15 hodin. Od paní učitelky dostanu potvrzení, že se mnou bude počítat.</a:t>
          </a:r>
          <a:endParaRPr lang="cs-CZ" dirty="0"/>
        </a:p>
      </dgm:t>
    </dgm:pt>
    <dgm:pt modelId="{FC1B8A69-4CF0-4EA4-8D4F-16423A0840D3}" type="parTrans" cxnId="{A7583EBA-C3C0-496C-8C98-8D64CDEE6431}">
      <dgm:prSet/>
      <dgm:spPr/>
      <dgm:t>
        <a:bodyPr/>
        <a:lstStyle/>
        <a:p>
          <a:endParaRPr lang="cs-CZ"/>
        </a:p>
      </dgm:t>
    </dgm:pt>
    <dgm:pt modelId="{DAF5DE33-1409-4A8B-8EA2-A15ED4ACECFD}" type="sibTrans" cxnId="{A7583EBA-C3C0-496C-8C98-8D64CDEE6431}">
      <dgm:prSet/>
      <dgm:spPr/>
      <dgm:t>
        <a:bodyPr/>
        <a:lstStyle/>
        <a:p>
          <a:endParaRPr lang="cs-CZ"/>
        </a:p>
      </dgm:t>
    </dgm:pt>
    <dgm:pt modelId="{5CDBC533-BFB3-4B01-A4E9-5897CCF34C0A}">
      <dgm:prSet/>
      <dgm:spPr/>
      <dgm:t>
        <a:bodyPr/>
        <a:lstStyle/>
        <a:p>
          <a:pPr rtl="0"/>
          <a:r>
            <a:rPr lang="cs-CZ" dirty="0" smtClean="0"/>
            <a:t>V pátek v 10 hodin dostanu e-mailem zadání práce. </a:t>
          </a:r>
          <a:endParaRPr lang="cs-CZ" dirty="0"/>
        </a:p>
      </dgm:t>
    </dgm:pt>
    <dgm:pt modelId="{D307F4BA-7A88-45FB-8861-920BF252961E}" type="parTrans" cxnId="{58F88B5C-F2AF-4B23-9823-634BA521D83B}">
      <dgm:prSet/>
      <dgm:spPr/>
      <dgm:t>
        <a:bodyPr/>
        <a:lstStyle/>
        <a:p>
          <a:endParaRPr lang="cs-CZ"/>
        </a:p>
      </dgm:t>
    </dgm:pt>
    <dgm:pt modelId="{56DF64EF-AD30-41FA-A452-26B62CD1F5A5}" type="sibTrans" cxnId="{58F88B5C-F2AF-4B23-9823-634BA521D83B}">
      <dgm:prSet/>
      <dgm:spPr/>
      <dgm:t>
        <a:bodyPr/>
        <a:lstStyle/>
        <a:p>
          <a:endParaRPr lang="cs-CZ"/>
        </a:p>
      </dgm:t>
    </dgm:pt>
    <dgm:pt modelId="{9539A58B-042D-4003-9A94-61FF51A1E613}">
      <dgm:prSet/>
      <dgm:spPr/>
      <dgm:t>
        <a:bodyPr/>
        <a:lstStyle/>
        <a:p>
          <a:pPr rtl="0"/>
          <a:r>
            <a:rPr lang="cs-CZ" smtClean="0"/>
            <a:t>Písemnou práci si nemusím tisknout. Na zadání se dívám do monitoru počítače, řeším na papír. Na ten píšu úplně všechny výpočty (teď je to obzvláště důležité – paní učitelky potřebují vidět, že umím počítat na papír, bez kalkulačky).</a:t>
          </a:r>
          <a:endParaRPr lang="cs-CZ"/>
        </a:p>
      </dgm:t>
    </dgm:pt>
    <dgm:pt modelId="{34794AB4-4008-4823-B936-04A57B0C8C25}" type="parTrans" cxnId="{B6B57561-86E6-4DDD-A39C-3B7A705B6D10}">
      <dgm:prSet/>
      <dgm:spPr/>
      <dgm:t>
        <a:bodyPr/>
        <a:lstStyle/>
        <a:p>
          <a:endParaRPr lang="cs-CZ"/>
        </a:p>
      </dgm:t>
    </dgm:pt>
    <dgm:pt modelId="{4D88A5C9-41A9-48FF-89FF-FDF39CBFEF8F}" type="sibTrans" cxnId="{B6B57561-86E6-4DDD-A39C-3B7A705B6D10}">
      <dgm:prSet/>
      <dgm:spPr/>
      <dgm:t>
        <a:bodyPr/>
        <a:lstStyle/>
        <a:p>
          <a:endParaRPr lang="cs-CZ"/>
        </a:p>
      </dgm:t>
    </dgm:pt>
    <dgm:pt modelId="{4377174E-7FC0-4331-B0F8-FF6A8131E75C}">
      <dgm:prSet/>
      <dgm:spPr/>
      <dgm:t>
        <a:bodyPr/>
        <a:lstStyle/>
        <a:p>
          <a:pPr rtl="0"/>
          <a:r>
            <a:rPr lang="cs-CZ" smtClean="0"/>
            <a:t>Pokud se budu chtít na něco zeptat, napíšu svůj dotaz do chatu paní učitelce Anežce.</a:t>
          </a:r>
          <a:endParaRPr lang="cs-CZ"/>
        </a:p>
      </dgm:t>
    </dgm:pt>
    <dgm:pt modelId="{13FA5FE4-9C47-4B86-A05F-3B7A857A7DE0}" type="parTrans" cxnId="{F9E5A506-97CD-4525-8AF0-0206DEA318B6}">
      <dgm:prSet/>
      <dgm:spPr/>
      <dgm:t>
        <a:bodyPr/>
        <a:lstStyle/>
        <a:p>
          <a:endParaRPr lang="cs-CZ"/>
        </a:p>
      </dgm:t>
    </dgm:pt>
    <dgm:pt modelId="{4A3107A8-BBA2-4251-814E-10B886DC73B1}" type="sibTrans" cxnId="{F9E5A506-97CD-4525-8AF0-0206DEA318B6}">
      <dgm:prSet/>
      <dgm:spPr/>
      <dgm:t>
        <a:bodyPr/>
        <a:lstStyle/>
        <a:p>
          <a:endParaRPr lang="cs-CZ"/>
        </a:p>
      </dgm:t>
    </dgm:pt>
    <dgm:pt modelId="{5E7FF57D-8206-4B0A-B6D9-A3D72E133B8E}">
      <dgm:prSet/>
      <dgm:spPr/>
      <dgm:t>
        <a:bodyPr/>
        <a:lstStyle/>
        <a:p>
          <a:pPr rtl="0"/>
          <a:r>
            <a:rPr lang="cs-CZ" smtClean="0"/>
            <a:t>Až budu hotov/a, svůj postup, výpočty i řešení vyfotím.</a:t>
          </a:r>
          <a:endParaRPr lang="cs-CZ"/>
        </a:p>
      </dgm:t>
    </dgm:pt>
    <dgm:pt modelId="{398D97B2-A013-40B8-8E54-38862A42690B}" type="parTrans" cxnId="{9902EAF6-9D41-43EB-BF34-DAC9C7E8F218}">
      <dgm:prSet/>
      <dgm:spPr/>
      <dgm:t>
        <a:bodyPr/>
        <a:lstStyle/>
        <a:p>
          <a:endParaRPr lang="cs-CZ"/>
        </a:p>
      </dgm:t>
    </dgm:pt>
    <dgm:pt modelId="{7A0E33B6-D085-4BEC-8E73-96F34D9A1BE2}" type="sibTrans" cxnId="{9902EAF6-9D41-43EB-BF34-DAC9C7E8F218}">
      <dgm:prSet/>
      <dgm:spPr/>
      <dgm:t>
        <a:bodyPr/>
        <a:lstStyle/>
        <a:p>
          <a:endParaRPr lang="cs-CZ"/>
        </a:p>
      </dgm:t>
    </dgm:pt>
    <dgm:pt modelId="{176CC1B4-46E1-4561-A11A-D18BC82720C2}">
      <dgm:prSet/>
      <dgm:spPr/>
      <dgm:t>
        <a:bodyPr/>
        <a:lstStyle/>
        <a:p>
          <a:pPr rtl="0"/>
          <a:r>
            <a:rPr lang="cs-CZ" dirty="0" smtClean="0"/>
            <a:t>Všechny fotky pošlu e-mailem jako odpověď na e-mail, ve kterém přišlo zadání nejpozději v 11 hodin. Opět dostanu potvrzení přijetí e-mailu. Pokud potvrzení přijetí nedostanu do 12 hodin, zeptám se v </a:t>
          </a:r>
          <a:r>
            <a:rPr lang="cs-CZ" dirty="0" err="1" smtClean="0"/>
            <a:t>Teams</a:t>
          </a:r>
          <a:r>
            <a:rPr lang="cs-CZ" dirty="0" smtClean="0"/>
            <a:t>, kde je problém.</a:t>
          </a:r>
          <a:endParaRPr lang="cs-CZ" dirty="0"/>
        </a:p>
      </dgm:t>
    </dgm:pt>
    <dgm:pt modelId="{7F7C6F7E-7F63-4397-941F-B71A2CF29645}" type="parTrans" cxnId="{39C4EB74-35DF-4BE4-8E8F-87F817CECCEF}">
      <dgm:prSet/>
      <dgm:spPr/>
      <dgm:t>
        <a:bodyPr/>
        <a:lstStyle/>
        <a:p>
          <a:endParaRPr lang="cs-CZ"/>
        </a:p>
      </dgm:t>
    </dgm:pt>
    <dgm:pt modelId="{92A42419-84E3-4645-9EBF-0EB58E0D24C2}" type="sibTrans" cxnId="{39C4EB74-35DF-4BE4-8E8F-87F817CECCEF}">
      <dgm:prSet/>
      <dgm:spPr/>
      <dgm:t>
        <a:bodyPr/>
        <a:lstStyle/>
        <a:p>
          <a:endParaRPr lang="cs-CZ"/>
        </a:p>
      </dgm:t>
    </dgm:pt>
    <dgm:pt modelId="{EF671652-BF05-43FD-AB74-B2240F9EE31F}" type="pres">
      <dgm:prSet presAssocID="{89B8563C-153F-4B0E-ABD6-5096434FA8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8E5FEAD-ACE3-4653-B417-9B9C71C5B81A}" type="pres">
      <dgm:prSet presAssocID="{176CC1B4-46E1-4561-A11A-D18BC82720C2}" presName="boxAndChildren" presStyleCnt="0"/>
      <dgm:spPr/>
    </dgm:pt>
    <dgm:pt modelId="{0BD9109C-FEAE-4F02-B0D8-A2437C51DCDF}" type="pres">
      <dgm:prSet presAssocID="{176CC1B4-46E1-4561-A11A-D18BC82720C2}" presName="parentTextBox" presStyleLbl="node1" presStyleIdx="0" presStyleCnt="7"/>
      <dgm:spPr/>
      <dgm:t>
        <a:bodyPr/>
        <a:lstStyle/>
        <a:p>
          <a:endParaRPr lang="cs-CZ"/>
        </a:p>
      </dgm:t>
    </dgm:pt>
    <dgm:pt modelId="{4E4874B0-634F-4D8B-8618-7F68942C298A}" type="pres">
      <dgm:prSet presAssocID="{7A0E33B6-D085-4BEC-8E73-96F34D9A1BE2}" presName="sp" presStyleCnt="0"/>
      <dgm:spPr/>
    </dgm:pt>
    <dgm:pt modelId="{64D39EC4-7C04-4501-BB4B-F718FBE649FC}" type="pres">
      <dgm:prSet presAssocID="{5E7FF57D-8206-4B0A-B6D9-A3D72E133B8E}" presName="arrowAndChildren" presStyleCnt="0"/>
      <dgm:spPr/>
    </dgm:pt>
    <dgm:pt modelId="{E0ADFC2A-9292-4B88-A8D6-CBDBEC3AA36A}" type="pres">
      <dgm:prSet presAssocID="{5E7FF57D-8206-4B0A-B6D9-A3D72E133B8E}" presName="parentTextArrow" presStyleLbl="node1" presStyleIdx="1" presStyleCnt="7"/>
      <dgm:spPr/>
      <dgm:t>
        <a:bodyPr/>
        <a:lstStyle/>
        <a:p>
          <a:endParaRPr lang="cs-CZ"/>
        </a:p>
      </dgm:t>
    </dgm:pt>
    <dgm:pt modelId="{F140C7DF-D12C-41F6-B56E-0BC707508376}" type="pres">
      <dgm:prSet presAssocID="{4A3107A8-BBA2-4251-814E-10B886DC73B1}" presName="sp" presStyleCnt="0"/>
      <dgm:spPr/>
    </dgm:pt>
    <dgm:pt modelId="{13AEF91C-A1E6-4F83-83F9-5E354319FC31}" type="pres">
      <dgm:prSet presAssocID="{4377174E-7FC0-4331-B0F8-FF6A8131E75C}" presName="arrowAndChildren" presStyleCnt="0"/>
      <dgm:spPr/>
    </dgm:pt>
    <dgm:pt modelId="{B731943D-8F09-4C5E-B5DB-52BAB0FCC6A3}" type="pres">
      <dgm:prSet presAssocID="{4377174E-7FC0-4331-B0F8-FF6A8131E75C}" presName="parentTextArrow" presStyleLbl="node1" presStyleIdx="2" presStyleCnt="7"/>
      <dgm:spPr/>
      <dgm:t>
        <a:bodyPr/>
        <a:lstStyle/>
        <a:p>
          <a:endParaRPr lang="cs-CZ"/>
        </a:p>
      </dgm:t>
    </dgm:pt>
    <dgm:pt modelId="{EFA865FE-7EA3-41B3-87D6-27E22A37A5AD}" type="pres">
      <dgm:prSet presAssocID="{4D88A5C9-41A9-48FF-89FF-FDF39CBFEF8F}" presName="sp" presStyleCnt="0"/>
      <dgm:spPr/>
    </dgm:pt>
    <dgm:pt modelId="{5FB3E54A-8960-4859-9F76-6B30782EE1EC}" type="pres">
      <dgm:prSet presAssocID="{9539A58B-042D-4003-9A94-61FF51A1E613}" presName="arrowAndChildren" presStyleCnt="0"/>
      <dgm:spPr/>
    </dgm:pt>
    <dgm:pt modelId="{9BE295CA-2321-4DDB-90C0-05C6B4311C07}" type="pres">
      <dgm:prSet presAssocID="{9539A58B-042D-4003-9A94-61FF51A1E613}" presName="parentTextArrow" presStyleLbl="node1" presStyleIdx="3" presStyleCnt="7"/>
      <dgm:spPr/>
      <dgm:t>
        <a:bodyPr/>
        <a:lstStyle/>
        <a:p>
          <a:endParaRPr lang="cs-CZ"/>
        </a:p>
      </dgm:t>
    </dgm:pt>
    <dgm:pt modelId="{074CA304-483D-4098-A227-0C058328E357}" type="pres">
      <dgm:prSet presAssocID="{56DF64EF-AD30-41FA-A452-26B62CD1F5A5}" presName="sp" presStyleCnt="0"/>
      <dgm:spPr/>
    </dgm:pt>
    <dgm:pt modelId="{1ADEC800-A516-4B3E-9427-F7336AB6B6CF}" type="pres">
      <dgm:prSet presAssocID="{5CDBC533-BFB3-4B01-A4E9-5897CCF34C0A}" presName="arrowAndChildren" presStyleCnt="0"/>
      <dgm:spPr/>
    </dgm:pt>
    <dgm:pt modelId="{A15255D4-0457-4920-81E1-39AF4D81FDE9}" type="pres">
      <dgm:prSet presAssocID="{5CDBC533-BFB3-4B01-A4E9-5897CCF34C0A}" presName="parentTextArrow" presStyleLbl="node1" presStyleIdx="4" presStyleCnt="7"/>
      <dgm:spPr/>
      <dgm:t>
        <a:bodyPr/>
        <a:lstStyle/>
        <a:p>
          <a:endParaRPr lang="cs-CZ"/>
        </a:p>
      </dgm:t>
    </dgm:pt>
    <dgm:pt modelId="{FA033A95-D371-4059-A910-53CB48A99489}" type="pres">
      <dgm:prSet presAssocID="{DAF5DE33-1409-4A8B-8EA2-A15ED4ACECFD}" presName="sp" presStyleCnt="0"/>
      <dgm:spPr/>
    </dgm:pt>
    <dgm:pt modelId="{E072E131-0832-4C84-B96D-74AF5178155F}" type="pres">
      <dgm:prSet presAssocID="{6CAFAF7E-F7F9-41B8-9A1F-923736DB609A}" presName="arrowAndChildren" presStyleCnt="0"/>
      <dgm:spPr/>
    </dgm:pt>
    <dgm:pt modelId="{416D3FD6-115B-4F36-9F66-366540493C0F}" type="pres">
      <dgm:prSet presAssocID="{6CAFAF7E-F7F9-41B8-9A1F-923736DB609A}" presName="parentTextArrow" presStyleLbl="node1" presStyleIdx="5" presStyleCnt="7"/>
      <dgm:spPr/>
      <dgm:t>
        <a:bodyPr/>
        <a:lstStyle/>
        <a:p>
          <a:endParaRPr lang="cs-CZ"/>
        </a:p>
      </dgm:t>
    </dgm:pt>
    <dgm:pt modelId="{A7A40711-A8C8-4EA5-B6F2-A5D0B2B0EF14}" type="pres">
      <dgm:prSet presAssocID="{F72415BC-B8E6-426F-9EA0-015EE5E18ECA}" presName="sp" presStyleCnt="0"/>
      <dgm:spPr/>
    </dgm:pt>
    <dgm:pt modelId="{8C9CD468-7F8E-4622-B6A3-8D98C35ED7C4}" type="pres">
      <dgm:prSet presAssocID="{374FE055-DDDD-41C5-9587-91759F4DDE12}" presName="arrowAndChildren" presStyleCnt="0"/>
      <dgm:spPr/>
    </dgm:pt>
    <dgm:pt modelId="{BD56FEC2-9BF0-4E2B-B6EF-B19D90C2FD90}" type="pres">
      <dgm:prSet presAssocID="{374FE055-DDDD-41C5-9587-91759F4DDE12}" presName="parentTextArrow" presStyleLbl="node1" presStyleIdx="6" presStyleCnt="7"/>
      <dgm:spPr/>
      <dgm:t>
        <a:bodyPr/>
        <a:lstStyle/>
        <a:p>
          <a:endParaRPr lang="cs-CZ"/>
        </a:p>
      </dgm:t>
    </dgm:pt>
  </dgm:ptLst>
  <dgm:cxnLst>
    <dgm:cxn modelId="{CE471824-D972-4185-97C6-38C6613E127A}" srcId="{89B8563C-153F-4B0E-ABD6-5096434FA8A5}" destId="{374FE055-DDDD-41C5-9587-91759F4DDE12}" srcOrd="0" destOrd="0" parTransId="{4C7F9840-93F4-44EB-84B4-F4F1376E1564}" sibTransId="{F72415BC-B8E6-426F-9EA0-015EE5E18ECA}"/>
    <dgm:cxn modelId="{B4FC5584-F0B3-4F8D-8DCF-9CF0F90F13A0}" type="presOf" srcId="{176CC1B4-46E1-4561-A11A-D18BC82720C2}" destId="{0BD9109C-FEAE-4F02-B0D8-A2437C51DCDF}" srcOrd="0" destOrd="0" presId="urn:microsoft.com/office/officeart/2005/8/layout/process4"/>
    <dgm:cxn modelId="{14D2118B-3354-4DF5-8D1B-D7180B524F1C}" type="presOf" srcId="{4377174E-7FC0-4331-B0F8-FF6A8131E75C}" destId="{B731943D-8F09-4C5E-B5DB-52BAB0FCC6A3}" srcOrd="0" destOrd="0" presId="urn:microsoft.com/office/officeart/2005/8/layout/process4"/>
    <dgm:cxn modelId="{58F88B5C-F2AF-4B23-9823-634BA521D83B}" srcId="{89B8563C-153F-4B0E-ABD6-5096434FA8A5}" destId="{5CDBC533-BFB3-4B01-A4E9-5897CCF34C0A}" srcOrd="2" destOrd="0" parTransId="{D307F4BA-7A88-45FB-8861-920BF252961E}" sibTransId="{56DF64EF-AD30-41FA-A452-26B62CD1F5A5}"/>
    <dgm:cxn modelId="{39C4EB74-35DF-4BE4-8E8F-87F817CECCEF}" srcId="{89B8563C-153F-4B0E-ABD6-5096434FA8A5}" destId="{176CC1B4-46E1-4561-A11A-D18BC82720C2}" srcOrd="6" destOrd="0" parTransId="{7F7C6F7E-7F63-4397-941F-B71A2CF29645}" sibTransId="{92A42419-84E3-4645-9EBF-0EB58E0D24C2}"/>
    <dgm:cxn modelId="{F9E5A506-97CD-4525-8AF0-0206DEA318B6}" srcId="{89B8563C-153F-4B0E-ABD6-5096434FA8A5}" destId="{4377174E-7FC0-4331-B0F8-FF6A8131E75C}" srcOrd="4" destOrd="0" parTransId="{13FA5FE4-9C47-4B86-A05F-3B7A857A7DE0}" sibTransId="{4A3107A8-BBA2-4251-814E-10B886DC73B1}"/>
    <dgm:cxn modelId="{44A0B4C8-298E-4ED4-A823-4394A601F8A3}" type="presOf" srcId="{5E7FF57D-8206-4B0A-B6D9-A3D72E133B8E}" destId="{E0ADFC2A-9292-4B88-A8D6-CBDBEC3AA36A}" srcOrd="0" destOrd="0" presId="urn:microsoft.com/office/officeart/2005/8/layout/process4"/>
    <dgm:cxn modelId="{F696FEDE-C56A-4E45-BE65-3C4DEFD5CEF9}" type="presOf" srcId="{6CAFAF7E-F7F9-41B8-9A1F-923736DB609A}" destId="{416D3FD6-115B-4F36-9F66-366540493C0F}" srcOrd="0" destOrd="0" presId="urn:microsoft.com/office/officeart/2005/8/layout/process4"/>
    <dgm:cxn modelId="{9902EAF6-9D41-43EB-BF34-DAC9C7E8F218}" srcId="{89B8563C-153F-4B0E-ABD6-5096434FA8A5}" destId="{5E7FF57D-8206-4B0A-B6D9-A3D72E133B8E}" srcOrd="5" destOrd="0" parTransId="{398D97B2-A013-40B8-8E54-38862A42690B}" sibTransId="{7A0E33B6-D085-4BEC-8E73-96F34D9A1BE2}"/>
    <dgm:cxn modelId="{A7583EBA-C3C0-496C-8C98-8D64CDEE6431}" srcId="{89B8563C-153F-4B0E-ABD6-5096434FA8A5}" destId="{6CAFAF7E-F7F9-41B8-9A1F-923736DB609A}" srcOrd="1" destOrd="0" parTransId="{FC1B8A69-4CF0-4EA4-8D4F-16423A0840D3}" sibTransId="{DAF5DE33-1409-4A8B-8EA2-A15ED4ACECFD}"/>
    <dgm:cxn modelId="{81F1E4A6-396F-4041-98B9-2F248879C35B}" type="presOf" srcId="{5CDBC533-BFB3-4B01-A4E9-5897CCF34C0A}" destId="{A15255D4-0457-4920-81E1-39AF4D81FDE9}" srcOrd="0" destOrd="0" presId="urn:microsoft.com/office/officeart/2005/8/layout/process4"/>
    <dgm:cxn modelId="{D3F98021-9EB0-45D2-8199-AD4AD878F2C8}" type="presOf" srcId="{89B8563C-153F-4B0E-ABD6-5096434FA8A5}" destId="{EF671652-BF05-43FD-AB74-B2240F9EE31F}" srcOrd="0" destOrd="0" presId="urn:microsoft.com/office/officeart/2005/8/layout/process4"/>
    <dgm:cxn modelId="{A05929B3-E925-49F8-BD55-5B0C12360308}" type="presOf" srcId="{9539A58B-042D-4003-9A94-61FF51A1E613}" destId="{9BE295CA-2321-4DDB-90C0-05C6B4311C07}" srcOrd="0" destOrd="0" presId="urn:microsoft.com/office/officeart/2005/8/layout/process4"/>
    <dgm:cxn modelId="{B6B57561-86E6-4DDD-A39C-3B7A705B6D10}" srcId="{89B8563C-153F-4B0E-ABD6-5096434FA8A5}" destId="{9539A58B-042D-4003-9A94-61FF51A1E613}" srcOrd="3" destOrd="0" parTransId="{34794AB4-4008-4823-B936-04A57B0C8C25}" sibTransId="{4D88A5C9-41A9-48FF-89FF-FDF39CBFEF8F}"/>
    <dgm:cxn modelId="{C56CA024-53B2-4721-8CFB-8F21FD9C0940}" type="presOf" srcId="{374FE055-DDDD-41C5-9587-91759F4DDE12}" destId="{BD56FEC2-9BF0-4E2B-B6EF-B19D90C2FD90}" srcOrd="0" destOrd="0" presId="urn:microsoft.com/office/officeart/2005/8/layout/process4"/>
    <dgm:cxn modelId="{2DAE2848-508F-4870-A052-FECFC128F536}" type="presParOf" srcId="{EF671652-BF05-43FD-AB74-B2240F9EE31F}" destId="{E8E5FEAD-ACE3-4653-B417-9B9C71C5B81A}" srcOrd="0" destOrd="0" presId="urn:microsoft.com/office/officeart/2005/8/layout/process4"/>
    <dgm:cxn modelId="{17802265-B526-43D6-96A6-52C74E4E9A98}" type="presParOf" srcId="{E8E5FEAD-ACE3-4653-B417-9B9C71C5B81A}" destId="{0BD9109C-FEAE-4F02-B0D8-A2437C51DCDF}" srcOrd="0" destOrd="0" presId="urn:microsoft.com/office/officeart/2005/8/layout/process4"/>
    <dgm:cxn modelId="{7B426669-C1AB-483D-8BF0-EADB9E6A3E40}" type="presParOf" srcId="{EF671652-BF05-43FD-AB74-B2240F9EE31F}" destId="{4E4874B0-634F-4D8B-8618-7F68942C298A}" srcOrd="1" destOrd="0" presId="urn:microsoft.com/office/officeart/2005/8/layout/process4"/>
    <dgm:cxn modelId="{58669AE7-033E-4E0F-B149-D2ACAAE3CF92}" type="presParOf" srcId="{EF671652-BF05-43FD-AB74-B2240F9EE31F}" destId="{64D39EC4-7C04-4501-BB4B-F718FBE649FC}" srcOrd="2" destOrd="0" presId="urn:microsoft.com/office/officeart/2005/8/layout/process4"/>
    <dgm:cxn modelId="{613D4CC9-8344-4678-9138-58CC9D19130D}" type="presParOf" srcId="{64D39EC4-7C04-4501-BB4B-F718FBE649FC}" destId="{E0ADFC2A-9292-4B88-A8D6-CBDBEC3AA36A}" srcOrd="0" destOrd="0" presId="urn:microsoft.com/office/officeart/2005/8/layout/process4"/>
    <dgm:cxn modelId="{42078AE1-D6B3-4C5A-BDAB-EA6EBEA72EE6}" type="presParOf" srcId="{EF671652-BF05-43FD-AB74-B2240F9EE31F}" destId="{F140C7DF-D12C-41F6-B56E-0BC707508376}" srcOrd="3" destOrd="0" presId="urn:microsoft.com/office/officeart/2005/8/layout/process4"/>
    <dgm:cxn modelId="{5EAD7C97-AC9B-49E0-AC61-0D1032353C90}" type="presParOf" srcId="{EF671652-BF05-43FD-AB74-B2240F9EE31F}" destId="{13AEF91C-A1E6-4F83-83F9-5E354319FC31}" srcOrd="4" destOrd="0" presId="urn:microsoft.com/office/officeart/2005/8/layout/process4"/>
    <dgm:cxn modelId="{4263405A-79D1-4D86-A4E6-0B497D984956}" type="presParOf" srcId="{13AEF91C-A1E6-4F83-83F9-5E354319FC31}" destId="{B731943D-8F09-4C5E-B5DB-52BAB0FCC6A3}" srcOrd="0" destOrd="0" presId="urn:microsoft.com/office/officeart/2005/8/layout/process4"/>
    <dgm:cxn modelId="{7E53E5D8-50EF-422E-B3DF-ED5BA262AF50}" type="presParOf" srcId="{EF671652-BF05-43FD-AB74-B2240F9EE31F}" destId="{EFA865FE-7EA3-41B3-87D6-27E22A37A5AD}" srcOrd="5" destOrd="0" presId="urn:microsoft.com/office/officeart/2005/8/layout/process4"/>
    <dgm:cxn modelId="{8E945195-3D98-4CFB-8874-1E22D7E4C8C6}" type="presParOf" srcId="{EF671652-BF05-43FD-AB74-B2240F9EE31F}" destId="{5FB3E54A-8960-4859-9F76-6B30782EE1EC}" srcOrd="6" destOrd="0" presId="urn:microsoft.com/office/officeart/2005/8/layout/process4"/>
    <dgm:cxn modelId="{62CE093F-EC92-4A87-AE41-571EBF932C0A}" type="presParOf" srcId="{5FB3E54A-8960-4859-9F76-6B30782EE1EC}" destId="{9BE295CA-2321-4DDB-90C0-05C6B4311C07}" srcOrd="0" destOrd="0" presId="urn:microsoft.com/office/officeart/2005/8/layout/process4"/>
    <dgm:cxn modelId="{CC74FC5D-F1B4-42CC-9A16-0092C55491CD}" type="presParOf" srcId="{EF671652-BF05-43FD-AB74-B2240F9EE31F}" destId="{074CA304-483D-4098-A227-0C058328E357}" srcOrd="7" destOrd="0" presId="urn:microsoft.com/office/officeart/2005/8/layout/process4"/>
    <dgm:cxn modelId="{0E08213B-4CDE-4564-8B48-D85EAE93B3C6}" type="presParOf" srcId="{EF671652-BF05-43FD-AB74-B2240F9EE31F}" destId="{1ADEC800-A516-4B3E-9427-F7336AB6B6CF}" srcOrd="8" destOrd="0" presId="urn:microsoft.com/office/officeart/2005/8/layout/process4"/>
    <dgm:cxn modelId="{FD06CE6B-59D0-406C-BBD2-FCA9FAC686C7}" type="presParOf" srcId="{1ADEC800-A516-4B3E-9427-F7336AB6B6CF}" destId="{A15255D4-0457-4920-81E1-39AF4D81FDE9}" srcOrd="0" destOrd="0" presId="urn:microsoft.com/office/officeart/2005/8/layout/process4"/>
    <dgm:cxn modelId="{365495D2-B886-4287-950A-96A93EF4B25F}" type="presParOf" srcId="{EF671652-BF05-43FD-AB74-B2240F9EE31F}" destId="{FA033A95-D371-4059-A910-53CB48A99489}" srcOrd="9" destOrd="0" presId="urn:microsoft.com/office/officeart/2005/8/layout/process4"/>
    <dgm:cxn modelId="{029BA209-0ED2-4BB1-8E93-F0557718D4B7}" type="presParOf" srcId="{EF671652-BF05-43FD-AB74-B2240F9EE31F}" destId="{E072E131-0832-4C84-B96D-74AF5178155F}" srcOrd="10" destOrd="0" presId="urn:microsoft.com/office/officeart/2005/8/layout/process4"/>
    <dgm:cxn modelId="{A7BF844B-523B-47E0-978F-D4850E1C22CE}" type="presParOf" srcId="{E072E131-0832-4C84-B96D-74AF5178155F}" destId="{416D3FD6-115B-4F36-9F66-366540493C0F}" srcOrd="0" destOrd="0" presId="urn:microsoft.com/office/officeart/2005/8/layout/process4"/>
    <dgm:cxn modelId="{C3334951-DA76-4F92-9E16-69366705885D}" type="presParOf" srcId="{EF671652-BF05-43FD-AB74-B2240F9EE31F}" destId="{A7A40711-A8C8-4EA5-B6F2-A5D0B2B0EF14}" srcOrd="11" destOrd="0" presId="urn:microsoft.com/office/officeart/2005/8/layout/process4"/>
    <dgm:cxn modelId="{4F4A9243-BD4E-457D-903B-75BE63027DE0}" type="presParOf" srcId="{EF671652-BF05-43FD-AB74-B2240F9EE31F}" destId="{8C9CD468-7F8E-4622-B6A3-8D98C35ED7C4}" srcOrd="12" destOrd="0" presId="urn:microsoft.com/office/officeart/2005/8/layout/process4"/>
    <dgm:cxn modelId="{5017033B-83DE-4357-BE22-E7B1C8F50C2D}" type="presParOf" srcId="{8C9CD468-7F8E-4622-B6A3-8D98C35ED7C4}" destId="{BD56FEC2-9BF0-4E2B-B6EF-B19D90C2FD9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46DF1-15BB-48FA-9CF5-A8B8249BB486}">
      <dsp:nvSpPr>
        <dsp:cNvPr id="0" name=""/>
        <dsp:cNvSpPr/>
      </dsp:nvSpPr>
      <dsp:spPr>
        <a:xfrm>
          <a:off x="0" y="383261"/>
          <a:ext cx="5212080" cy="1300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solidFill>
                <a:schemeClr val="bg1"/>
              </a:solidFill>
            </a:rPr>
            <a:t>Pokud stále nemáš uspořádané své portfolio v </a:t>
          </a:r>
          <a:r>
            <a:rPr lang="cs-CZ" sz="1600" kern="1200" dirty="0" err="1">
              <a:solidFill>
                <a:schemeClr val="bg1"/>
              </a:solidFill>
            </a:rPr>
            <a:t>Teams</a:t>
          </a:r>
          <a:r>
            <a:rPr lang="cs-CZ" sz="1600" kern="1200" dirty="0">
              <a:solidFill>
                <a:schemeClr val="bg1"/>
              </a:solidFill>
            </a:rPr>
            <a:t> podle týdnů, uspořádej ho. Bude rozděleno </a:t>
          </a:r>
          <a:r>
            <a:rPr lang="cs-CZ" sz="1600" kern="1200" dirty="0" smtClean="0">
              <a:solidFill>
                <a:schemeClr val="bg1"/>
              </a:solidFill>
            </a:rPr>
            <a:t>do podsložek podle týdnů– </a:t>
          </a:r>
          <a:r>
            <a:rPr lang="cs-CZ" sz="1600" kern="1200" dirty="0">
              <a:solidFill>
                <a:schemeClr val="bg1"/>
              </a:solidFill>
            </a:rPr>
            <a:t>podívej se do portfolia se jménem „Ivana Pařízková“</a:t>
          </a:r>
        </a:p>
      </dsp:txBody>
      <dsp:txXfrm>
        <a:off x="63483" y="446744"/>
        <a:ext cx="5085114" cy="1173489"/>
      </dsp:txXfrm>
    </dsp:sp>
    <dsp:sp modelId="{98B3EFFA-876A-42EF-8C09-60689536F23E}">
      <dsp:nvSpPr>
        <dsp:cNvPr id="0" name=""/>
        <dsp:cNvSpPr/>
      </dsp:nvSpPr>
      <dsp:spPr>
        <a:xfrm>
          <a:off x="0" y="1729796"/>
          <a:ext cx="5212080" cy="1300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solidFill>
                <a:schemeClr val="bg1"/>
              </a:solidFill>
            </a:rPr>
            <a:t>Do poznámkového bloku v </a:t>
          </a:r>
          <a:r>
            <a:rPr lang="cs-CZ" sz="1600" kern="1200" dirty="0" err="1">
              <a:solidFill>
                <a:schemeClr val="bg1"/>
              </a:solidFill>
            </a:rPr>
            <a:t>Teams</a:t>
          </a:r>
          <a:r>
            <a:rPr lang="cs-CZ" sz="1600" kern="1200" dirty="0">
              <a:solidFill>
                <a:schemeClr val="bg1"/>
              </a:solidFill>
            </a:rPr>
            <a:t> dostáváš slovní hodnocení své práce za každý týden domácího studia. Přečti si hodnocení, které jsi dosud dostal/a. </a:t>
          </a:r>
          <a:r>
            <a:rPr lang="cs-CZ" sz="1600" kern="1200" dirty="0" smtClean="0">
              <a:solidFill>
                <a:schemeClr val="bg1"/>
              </a:solidFill>
            </a:rPr>
            <a:t>Naše hodnocení každého týdne samostudia se ve tvém poznámkovém bloku objeví do konce následujícího týdne.</a:t>
          </a:r>
          <a:endParaRPr lang="cs-CZ" sz="1600" kern="1200" dirty="0">
            <a:solidFill>
              <a:schemeClr val="bg1"/>
            </a:solidFill>
          </a:endParaRPr>
        </a:p>
      </dsp:txBody>
      <dsp:txXfrm>
        <a:off x="63483" y="1793279"/>
        <a:ext cx="5085114" cy="1173489"/>
      </dsp:txXfrm>
    </dsp:sp>
    <dsp:sp modelId="{C6AC3E1B-D70A-4FDE-97EA-C3FA2BA6E639}">
      <dsp:nvSpPr>
        <dsp:cNvPr id="0" name=""/>
        <dsp:cNvSpPr/>
      </dsp:nvSpPr>
      <dsp:spPr>
        <a:xfrm>
          <a:off x="0" y="3076331"/>
          <a:ext cx="5212080" cy="1300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solidFill>
                <a:schemeClr val="bg1"/>
              </a:solidFill>
            </a:rPr>
            <a:t>Počínaje tímto týdnem budeme žádat o záznamy do poznámkového bloku i tebe. </a:t>
          </a:r>
        </a:p>
      </dsp:txBody>
      <dsp:txXfrm>
        <a:off x="63483" y="3139814"/>
        <a:ext cx="5085114" cy="1173489"/>
      </dsp:txXfrm>
    </dsp:sp>
    <dsp:sp modelId="{11C45D44-724A-4EFF-B773-ABC51D30C5FC}">
      <dsp:nvSpPr>
        <dsp:cNvPr id="0" name=""/>
        <dsp:cNvSpPr/>
      </dsp:nvSpPr>
      <dsp:spPr>
        <a:xfrm>
          <a:off x="0" y="4422866"/>
          <a:ext cx="5212080" cy="1300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solidFill>
                <a:schemeClr val="bg1"/>
              </a:solidFill>
            </a:rPr>
            <a:t>Jak? Je to </a:t>
          </a:r>
          <a:r>
            <a:rPr lang="cs-CZ" sz="1600" kern="1200" dirty="0" smtClean="0">
              <a:solidFill>
                <a:schemeClr val="bg1"/>
              </a:solidFill>
            </a:rPr>
            <a:t>poslední </a:t>
          </a:r>
          <a:r>
            <a:rPr lang="cs-CZ" sz="1600" kern="1200" dirty="0">
              <a:solidFill>
                <a:schemeClr val="bg1"/>
              </a:solidFill>
            </a:rPr>
            <a:t>úkol tohoto týdne.</a:t>
          </a:r>
        </a:p>
      </dsp:txBody>
      <dsp:txXfrm>
        <a:off x="63483" y="4486349"/>
        <a:ext cx="5085114" cy="1173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36EAC-E950-492C-A323-1930E0EBBEBB}">
      <dsp:nvSpPr>
        <dsp:cNvPr id="0" name=""/>
        <dsp:cNvSpPr/>
      </dsp:nvSpPr>
      <dsp:spPr>
        <a:xfrm>
          <a:off x="0" y="1518"/>
          <a:ext cx="5449752" cy="1547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dirty="0" smtClean="0"/>
            <a:t>Podle instrukcí na předchozí stránce sestroj všechny osy souměrnosti čtverce a obdélníka.</a:t>
          </a:r>
          <a:endParaRPr lang="cs-CZ" sz="1800" kern="1200" dirty="0"/>
        </a:p>
      </dsp:txBody>
      <dsp:txXfrm>
        <a:off x="75558" y="77076"/>
        <a:ext cx="5298636" cy="1396691"/>
      </dsp:txXfrm>
    </dsp:sp>
    <dsp:sp modelId="{AFA913F6-4E4F-4908-B92E-5C07A7BCC1D4}">
      <dsp:nvSpPr>
        <dsp:cNvPr id="0" name=""/>
        <dsp:cNvSpPr/>
      </dsp:nvSpPr>
      <dsp:spPr>
        <a:xfrm>
          <a:off x="0" y="1563529"/>
          <a:ext cx="5449752" cy="1547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dirty="0" smtClean="0"/>
            <a:t>Vyber si některý ze státních (nebo jiných) symbolů a najdi všechny jeho osy souměrnosti. U vybraného symbolu uvažuj obě možnosti: rýsuji a hledám osy souměrnosti pouze tvaru / do tvaru symbolu zakreslím i vnitřní obsah a hledám osy souměrnosti s ním</a:t>
          </a:r>
          <a:endParaRPr lang="cs-CZ" sz="1800" kern="1200" dirty="0"/>
        </a:p>
      </dsp:txBody>
      <dsp:txXfrm>
        <a:off x="75558" y="1639087"/>
        <a:ext cx="5298636" cy="1396691"/>
      </dsp:txXfrm>
    </dsp:sp>
    <dsp:sp modelId="{879598E7-FBA5-47AA-B3FC-BE4C39BB3223}">
      <dsp:nvSpPr>
        <dsp:cNvPr id="0" name=""/>
        <dsp:cNvSpPr/>
      </dsp:nvSpPr>
      <dsp:spPr>
        <a:xfrm>
          <a:off x="0" y="3125540"/>
          <a:ext cx="5449752" cy="1547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Čtverec s osami, obdélník s osami i symbol vyfoť a ulož do svého portfolia</a:t>
          </a:r>
          <a:endParaRPr lang="cs-CZ" sz="1800" kern="1200" dirty="0"/>
        </a:p>
      </dsp:txBody>
      <dsp:txXfrm>
        <a:off x="75558" y="3201098"/>
        <a:ext cx="5298636" cy="1396691"/>
      </dsp:txXfrm>
    </dsp:sp>
    <dsp:sp modelId="{3D43107F-E6DE-4047-87CB-37E77BB9FEDB}">
      <dsp:nvSpPr>
        <dsp:cNvPr id="0" name=""/>
        <dsp:cNvSpPr/>
      </dsp:nvSpPr>
      <dsp:spPr>
        <a:xfrm>
          <a:off x="0" y="4687551"/>
          <a:ext cx="5449752" cy="1547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baseline="0" dirty="0" smtClean="0">
              <a:solidFill>
                <a:srgbClr val="FF0000"/>
              </a:solidFill>
            </a:rPr>
            <a:t>Pracuj do sešitu, a snaž se mít tento úkol hotový PŘED svou online vyučovací hodinou. Při hodině se budeme zabývat i tímto úkolem.</a:t>
          </a:r>
          <a:endParaRPr lang="cs-CZ" sz="1800" b="1" kern="1200" dirty="0">
            <a:solidFill>
              <a:srgbClr val="FF0000"/>
            </a:solidFill>
          </a:endParaRPr>
        </a:p>
      </dsp:txBody>
      <dsp:txXfrm>
        <a:off x="75558" y="4763109"/>
        <a:ext cx="5298636" cy="13966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E0B2A-E143-49A3-952C-6B2B37B40266}">
      <dsp:nvSpPr>
        <dsp:cNvPr id="0" name=""/>
        <dsp:cNvSpPr/>
      </dsp:nvSpPr>
      <dsp:spPr>
        <a:xfrm>
          <a:off x="0" y="197463"/>
          <a:ext cx="5212080" cy="1289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 sdílené tabulce si vyber den a čas, kdy se ti hodí připojit se na online hodinu. Kapacita hodin je omezená – každou třídu dělíme na stejně velké poloviny.</a:t>
          </a:r>
          <a:endParaRPr lang="cs-CZ" sz="1600" kern="1200" dirty="0"/>
        </a:p>
      </dsp:txBody>
      <dsp:txXfrm>
        <a:off x="62969" y="260432"/>
        <a:ext cx="5086142" cy="1163987"/>
      </dsp:txXfrm>
    </dsp:sp>
    <dsp:sp modelId="{3371B5E0-F842-47A0-97DC-A06487CA3F94}">
      <dsp:nvSpPr>
        <dsp:cNvPr id="0" name=""/>
        <dsp:cNvSpPr/>
      </dsp:nvSpPr>
      <dsp:spPr>
        <a:xfrm>
          <a:off x="0" y="1533468"/>
          <a:ext cx="5212080" cy="1289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Pokud se ti nehodí žádný čas, stejně se k jednomu z termínů zapiš a z hodiny se omluv – v </a:t>
          </a:r>
          <a:r>
            <a:rPr lang="cs-CZ" sz="1600" kern="1200" dirty="0" err="1" smtClean="0"/>
            <a:t>Teams</a:t>
          </a:r>
          <a:r>
            <a:rPr lang="cs-CZ" sz="1600" kern="1200" dirty="0" smtClean="0"/>
            <a:t> paní učitelce, která vybranou hodinu vede. Tuto hodinu si pusť dodatečně. Vše, co v hodině budeme dělat, vypracuj na bílý papír formátu A4 a ulož do portfolia v </a:t>
          </a:r>
          <a:r>
            <a:rPr lang="cs-CZ" sz="1600" kern="1200" dirty="0" err="1" smtClean="0"/>
            <a:t>Teams</a:t>
          </a:r>
          <a:r>
            <a:rPr lang="cs-CZ" sz="1600" kern="1200" dirty="0" smtClean="0"/>
            <a:t>.</a:t>
          </a:r>
        </a:p>
      </dsp:txBody>
      <dsp:txXfrm>
        <a:off x="62969" y="1596437"/>
        <a:ext cx="5086142" cy="1163987"/>
      </dsp:txXfrm>
    </dsp:sp>
    <dsp:sp modelId="{90401815-4CAF-4C25-ADDB-9F8996C9BBD5}">
      <dsp:nvSpPr>
        <dsp:cNvPr id="0" name=""/>
        <dsp:cNvSpPr/>
      </dsp:nvSpPr>
      <dsp:spPr>
        <a:xfrm>
          <a:off x="0" y="2869474"/>
          <a:ext cx="5212080" cy="1289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V hodině se budeme věnovat 2. úkolu a sestrojování útvarů v osové souměrnosti.</a:t>
          </a:r>
          <a:endParaRPr lang="cs-CZ" sz="1600" kern="1200" dirty="0" smtClean="0"/>
        </a:p>
      </dsp:txBody>
      <dsp:txXfrm>
        <a:off x="62969" y="2932443"/>
        <a:ext cx="5086142" cy="1163987"/>
      </dsp:txXfrm>
    </dsp:sp>
    <dsp:sp modelId="{EEF916E9-0D4D-47EF-9E5B-D17A0E8153F3}">
      <dsp:nvSpPr>
        <dsp:cNvPr id="0" name=""/>
        <dsp:cNvSpPr/>
      </dsp:nvSpPr>
      <dsp:spPr>
        <a:xfrm>
          <a:off x="0" y="4205479"/>
          <a:ext cx="5212080" cy="1289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Na hodinu si připrav rýsovací potřeby a dva bílé papíry formátu A4. A také vypracovaný 2. úkol.</a:t>
          </a:r>
        </a:p>
      </dsp:txBody>
      <dsp:txXfrm>
        <a:off x="62969" y="4268448"/>
        <a:ext cx="5086142" cy="1163987"/>
      </dsp:txXfrm>
    </dsp:sp>
    <dsp:sp modelId="{058A3C35-5BB6-4535-BEDF-2C29A907AB41}">
      <dsp:nvSpPr>
        <dsp:cNvPr id="0" name=""/>
        <dsp:cNvSpPr/>
      </dsp:nvSpPr>
      <dsp:spPr>
        <a:xfrm>
          <a:off x="0" y="5541484"/>
          <a:ext cx="5212080" cy="1289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Na hodině zadáme dobrovolný domácí úkol– budeš jej ukládat do svého portfolia v </a:t>
          </a:r>
          <a:r>
            <a:rPr lang="cs-CZ" sz="1600" kern="1200" dirty="0" err="1" smtClean="0"/>
            <a:t>Teams</a:t>
          </a:r>
          <a:r>
            <a:rPr lang="cs-CZ" sz="1600" kern="1200" dirty="0" smtClean="0"/>
            <a:t>.</a:t>
          </a:r>
          <a:endParaRPr lang="cs-CZ" sz="1600" kern="1200" dirty="0"/>
        </a:p>
      </dsp:txBody>
      <dsp:txXfrm>
        <a:off x="62969" y="5604453"/>
        <a:ext cx="5086142" cy="11639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B9500-B5FA-4C1F-9738-0A563DEF8411}">
      <dsp:nvSpPr>
        <dsp:cNvPr id="0" name=""/>
        <dsp:cNvSpPr/>
      </dsp:nvSpPr>
      <dsp:spPr>
        <a:xfrm>
          <a:off x="0" y="2215"/>
          <a:ext cx="5212080" cy="4438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baseline="0" dirty="0" smtClean="0"/>
            <a:t>Až budeš mít hotové všechny úkoly, zapiš do poznámkového bloku v </a:t>
          </a:r>
          <a:r>
            <a:rPr lang="cs-CZ" sz="2400" kern="1200" baseline="0" dirty="0" err="1" smtClean="0"/>
            <a:t>Teams</a:t>
          </a:r>
          <a:r>
            <a:rPr lang="cs-CZ" sz="2400" kern="1200" baseline="0" dirty="0" smtClean="0"/>
            <a:t> jak se ti tento týden dařilo: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i="1" kern="1200" baseline="0" dirty="0" smtClean="0"/>
            <a:t>Zvládl/a jsi splnit všechny úkoly?</a:t>
          </a:r>
          <a:endParaRPr lang="cs-CZ" sz="2400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i="1" kern="1200" baseline="0" dirty="0" smtClean="0"/>
            <a:t>Kolik času ti to zabralo?</a:t>
          </a:r>
          <a:endParaRPr lang="cs-CZ" sz="2400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i="1" kern="1200" baseline="0" dirty="0" smtClean="0"/>
            <a:t>Bylo to náročné, nebo snadné?</a:t>
          </a:r>
          <a:endParaRPr lang="cs-CZ" sz="2400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i="1" kern="1200" baseline="0" dirty="0" smtClean="0"/>
            <a:t>Myslíš si, že učivu rozumíš? Pokud ne, co ti dělá problémy?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i="0" kern="1200" dirty="0" smtClean="0"/>
            <a:t>Otázky jsou předepsané na stránce poznámkového bloku „moje sebereflexe“ – v oddíle „5. týden“</a:t>
          </a:r>
          <a:endParaRPr lang="cs-CZ" sz="2400" i="0" kern="1200" dirty="0"/>
        </a:p>
      </dsp:txBody>
      <dsp:txXfrm>
        <a:off x="216660" y="218875"/>
        <a:ext cx="4778760" cy="4004973"/>
      </dsp:txXfrm>
    </dsp:sp>
    <dsp:sp modelId="{FF9C027A-92B0-4C07-A13D-3A774303333E}">
      <dsp:nvSpPr>
        <dsp:cNvPr id="0" name=""/>
        <dsp:cNvSpPr/>
      </dsp:nvSpPr>
      <dsp:spPr>
        <a:xfrm>
          <a:off x="0" y="4440509"/>
          <a:ext cx="5212080" cy="93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484" tIns="6350" rIns="35560" bIns="6350" numCol="1" spcCol="1270" anchor="t" anchorCtr="0">
          <a:noAutofit/>
        </a:bodyPr>
        <a:lstStyle/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400" kern="1200" dirty="0"/>
        </a:p>
      </dsp:txBody>
      <dsp:txXfrm>
        <a:off x="0" y="4440509"/>
        <a:ext cx="5212080" cy="930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9109C-FEAE-4F02-B0D8-A2437C51DCDF}">
      <dsp:nvSpPr>
        <dsp:cNvPr id="0" name=""/>
        <dsp:cNvSpPr/>
      </dsp:nvSpPr>
      <dsp:spPr>
        <a:xfrm>
          <a:off x="0" y="5448761"/>
          <a:ext cx="10335491" cy="596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Všechny fotky pošlu e-mailem jako odpověď na e-mail, ve kterém přišlo zadání nejpozději v 11 hodin. Opět dostanu potvrzení přijetí e-mailu. Pokud potvrzení přijetí nedostanu do 12 hodin, zeptám se v </a:t>
          </a:r>
          <a:r>
            <a:rPr lang="cs-CZ" sz="1400" kern="1200" dirty="0" err="1" smtClean="0"/>
            <a:t>Teams</a:t>
          </a:r>
          <a:r>
            <a:rPr lang="cs-CZ" sz="1400" kern="1200" dirty="0" smtClean="0"/>
            <a:t>, kde je problém.</a:t>
          </a:r>
          <a:endParaRPr lang="cs-CZ" sz="1400" kern="1200" dirty="0"/>
        </a:p>
      </dsp:txBody>
      <dsp:txXfrm>
        <a:off x="0" y="5448761"/>
        <a:ext cx="10335491" cy="596255"/>
      </dsp:txXfrm>
    </dsp:sp>
    <dsp:sp modelId="{E0ADFC2A-9292-4B88-A8D6-CBDBEC3AA36A}">
      <dsp:nvSpPr>
        <dsp:cNvPr id="0" name=""/>
        <dsp:cNvSpPr/>
      </dsp:nvSpPr>
      <dsp:spPr>
        <a:xfrm rot="10800000">
          <a:off x="0" y="4540665"/>
          <a:ext cx="10335491" cy="91704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Až budu hotov/a, svůj postup, výpočty i řešení vyfotím.</a:t>
          </a:r>
          <a:endParaRPr lang="cs-CZ" sz="1400" kern="1200"/>
        </a:p>
      </dsp:txBody>
      <dsp:txXfrm rot="10800000">
        <a:off x="0" y="4540665"/>
        <a:ext cx="10335491" cy="595865"/>
      </dsp:txXfrm>
    </dsp:sp>
    <dsp:sp modelId="{B731943D-8F09-4C5E-B5DB-52BAB0FCC6A3}">
      <dsp:nvSpPr>
        <dsp:cNvPr id="0" name=""/>
        <dsp:cNvSpPr/>
      </dsp:nvSpPr>
      <dsp:spPr>
        <a:xfrm rot="10800000">
          <a:off x="0" y="3632568"/>
          <a:ext cx="10335491" cy="91704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Pokud se budu chtít na něco zeptat, napíšu svůj dotaz do chatu paní učitelce Anežce.</a:t>
          </a:r>
          <a:endParaRPr lang="cs-CZ" sz="1400" kern="1200"/>
        </a:p>
      </dsp:txBody>
      <dsp:txXfrm rot="10800000">
        <a:off x="0" y="3632568"/>
        <a:ext cx="10335491" cy="595865"/>
      </dsp:txXfrm>
    </dsp:sp>
    <dsp:sp modelId="{9BE295CA-2321-4DDB-90C0-05C6B4311C07}">
      <dsp:nvSpPr>
        <dsp:cNvPr id="0" name=""/>
        <dsp:cNvSpPr/>
      </dsp:nvSpPr>
      <dsp:spPr>
        <a:xfrm rot="10800000">
          <a:off x="0" y="2724472"/>
          <a:ext cx="10335491" cy="91704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Písemnou práci si nemusím tisknout. Na zadání se dívám do monitoru počítače, řeším na papír. Na ten píšu úplně všechny výpočty (teď je to obzvláště důležité – paní učitelky potřebují vidět, že umím počítat na papír, bez kalkulačky).</a:t>
          </a:r>
          <a:endParaRPr lang="cs-CZ" sz="1400" kern="1200"/>
        </a:p>
      </dsp:txBody>
      <dsp:txXfrm rot="10800000">
        <a:off x="0" y="2724472"/>
        <a:ext cx="10335491" cy="595865"/>
      </dsp:txXfrm>
    </dsp:sp>
    <dsp:sp modelId="{A15255D4-0457-4920-81E1-39AF4D81FDE9}">
      <dsp:nvSpPr>
        <dsp:cNvPr id="0" name=""/>
        <dsp:cNvSpPr/>
      </dsp:nvSpPr>
      <dsp:spPr>
        <a:xfrm rot="10800000">
          <a:off x="0" y="1816375"/>
          <a:ext cx="10335491" cy="91704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 pátek v 10 hodin dostanu e-mailem zadání práce. </a:t>
          </a:r>
          <a:endParaRPr lang="cs-CZ" sz="1400" kern="1200" dirty="0"/>
        </a:p>
      </dsp:txBody>
      <dsp:txXfrm rot="10800000">
        <a:off x="0" y="1816375"/>
        <a:ext cx="10335491" cy="595865"/>
      </dsp:txXfrm>
    </dsp:sp>
    <dsp:sp modelId="{416D3FD6-115B-4F36-9F66-366540493C0F}">
      <dsp:nvSpPr>
        <dsp:cNvPr id="0" name=""/>
        <dsp:cNvSpPr/>
      </dsp:nvSpPr>
      <dsp:spPr>
        <a:xfrm rot="10800000">
          <a:off x="0" y="908279"/>
          <a:ext cx="10335491" cy="91704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Napíšu paní učitelce Ivaně e-mail do čtvrtečních 15 hodin. Od paní učitelky dostanu potvrzení, že se mnou bude počítat.</a:t>
          </a:r>
          <a:endParaRPr lang="cs-CZ" sz="1400" kern="1200" dirty="0"/>
        </a:p>
      </dsp:txBody>
      <dsp:txXfrm rot="10800000">
        <a:off x="0" y="908279"/>
        <a:ext cx="10335491" cy="595865"/>
      </dsp:txXfrm>
    </dsp:sp>
    <dsp:sp modelId="{BD56FEC2-9BF0-4E2B-B6EF-B19D90C2FD90}">
      <dsp:nvSpPr>
        <dsp:cNvPr id="0" name=""/>
        <dsp:cNvSpPr/>
      </dsp:nvSpPr>
      <dsp:spPr>
        <a:xfrm rot="10800000">
          <a:off x="0" y="183"/>
          <a:ext cx="10335491" cy="91704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Ještě jsem tuto písemnou práci nepsal/a, nebo si chci vylepšit známku (výjimečně mám možnost si písemku opravit i v případě, že jsem již jednou opravnou písemku psal/a).</a:t>
          </a:r>
          <a:endParaRPr lang="cs-CZ" sz="1400" kern="1200" dirty="0"/>
        </a:p>
      </dsp:txBody>
      <dsp:txXfrm rot="10800000">
        <a:off x="0" y="183"/>
        <a:ext cx="10335491" cy="595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8967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9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3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30064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5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6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7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23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894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664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3lqXUxq-jE&amp;t=228s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omments" Target="../comments/comment2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MATEMATIKA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5. TÝDEN: 13.4. – 17.4.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344297" y="5364480"/>
            <a:ext cx="170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Ivana Pařízková</a:t>
            </a:r>
          </a:p>
        </p:txBody>
      </p:sp>
    </p:spTree>
    <p:extLst>
      <p:ext uri="{BB962C8B-B14F-4D97-AF65-F5344CB8AC3E}">
        <p14:creationId xmlns:p14="http://schemas.microsoft.com/office/powerpoint/2010/main" val="6256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1. ÚKOL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4000"/>
              <a:t>Organizace práce v </a:t>
            </a:r>
            <a:r>
              <a:rPr lang="cs-CZ" sz="4000" err="1"/>
              <a:t>Teams</a:t>
            </a:r>
            <a:endParaRPr lang="cs-CZ" sz="4000"/>
          </a:p>
        </p:txBody>
      </p:sp>
      <p:graphicFrame>
        <p:nvGraphicFramePr>
          <p:cNvPr id="5" name="Diagram 3">
            <a:extLst>
              <a:ext uri="{FF2B5EF4-FFF2-40B4-BE49-F238E27FC236}">
                <a16:creationId xmlns:a16="http://schemas.microsoft.com/office/drawing/2014/main" id="{7A9278BB-8594-49EA-BF1B-CF037580E1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4020977"/>
              </p:ext>
            </p:extLst>
          </p:nvPr>
        </p:nvGraphicFramePr>
        <p:xfrm>
          <a:off x="6247553" y="270934"/>
          <a:ext cx="5212080" cy="610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2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273423"/>
            <a:ext cx="9601200" cy="768531"/>
          </a:xfrm>
        </p:spPr>
        <p:txBody>
          <a:bodyPr>
            <a:normAutofit/>
          </a:bodyPr>
          <a:lstStyle/>
          <a:p>
            <a:r>
              <a:rPr lang="cs-CZ" u="sng" dirty="0"/>
              <a:t>Osově souměrné útvary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93352" y="1086812"/>
            <a:ext cx="11140790" cy="535531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Útvary mohou, ale nemusí mít osu souměrnosti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A mohou mít os souměrnosti několik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Jak osu souměrnosti sestrojíme? Přijdeš na to sám/sama </a:t>
            </a:r>
            <a:r>
              <a:rPr lang="cs-CZ" dirty="0">
                <a:sym typeface="Wingdings" panose="05000000000000000000" pitchFamily="2" charset="2"/>
              </a:rPr>
              <a:t> PRACUJ DO SEŠITU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>
                <a:sym typeface="Wingdings" panose="05000000000000000000" pitchFamily="2" charset="2"/>
              </a:rPr>
              <a:t>Narýsuj čtverec se stranou </a:t>
            </a:r>
            <a:r>
              <a:rPr lang="cs-CZ" b="1" i="1" dirty="0">
                <a:sym typeface="Wingdings" panose="05000000000000000000" pitchFamily="2" charset="2"/>
              </a:rPr>
              <a:t>a = 5cm</a:t>
            </a: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ym typeface="Wingdings" panose="05000000000000000000" pitchFamily="2" charset="2"/>
              </a:rPr>
              <a:t>Představ si, kde všude jej můžeme přehnout, aby se zobrazil sám na sebe. Pokud se ti představa nedaří, narýsuj čtverec na samostatný papír, vystřihni jej a přehni doopravdy. Najdi všechny možnosti takového přehnutí – kolik jich je? Pozor! Při přeložení musí obě poloviny ležet přesně na sobě.</a:t>
            </a: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ym typeface="Wingdings" panose="05000000000000000000" pitchFamily="2" charset="2"/>
              </a:rPr>
              <a:t>Narýsuj přímky všude tam, kde je možné čtverec přeložit – jsou to </a:t>
            </a:r>
            <a:r>
              <a:rPr lang="cs-CZ" dirty="0" smtClean="0">
                <a:sym typeface="Wingdings" panose="05000000000000000000" pitchFamily="2" charset="2"/>
              </a:rPr>
              <a:t>OSY SOUMĚRNOSTI.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>
                <a:sym typeface="Wingdings" panose="05000000000000000000" pitchFamily="2" charset="2"/>
              </a:rPr>
              <a:t>Nyní narýsuj obdélník se stranami </a:t>
            </a:r>
            <a:r>
              <a:rPr lang="cs-CZ" b="1" i="1" dirty="0">
                <a:sym typeface="Wingdings" panose="05000000000000000000" pitchFamily="2" charset="2"/>
              </a:rPr>
              <a:t>a = 4cm, b = 6cm</a:t>
            </a: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ym typeface="Wingdings" panose="05000000000000000000" pitchFamily="2" charset="2"/>
              </a:rPr>
              <a:t>Řekni si, kolik bude mít os souměrnosti a kudy budou procházet. Klidně si obdélník znovu vystřihni. </a:t>
            </a: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>
                <a:sym typeface="Wingdings" panose="05000000000000000000" pitchFamily="2" charset="2"/>
              </a:rPr>
              <a:t>Narýsuj </a:t>
            </a:r>
            <a:r>
              <a:rPr lang="cs-CZ" dirty="0" smtClean="0">
                <a:sym typeface="Wingdings" panose="05000000000000000000" pitchFamily="2" charset="2"/>
              </a:rPr>
              <a:t>osy souměrnosti </a:t>
            </a:r>
            <a:r>
              <a:rPr lang="cs-CZ" dirty="0">
                <a:sym typeface="Wingdings" panose="05000000000000000000" pitchFamily="2" charset="2"/>
              </a:rPr>
              <a:t>co nejpřesněji – použij pravítko a kružítko. Vzpomeň si (podívej se do sešitu), jak se rýsuje osa úsečky – hodí se k co nejpřesnějšímu narýsování.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>
                <a:sym typeface="Wingdings" panose="05000000000000000000" pitchFamily="2" charset="2"/>
              </a:rPr>
              <a:t>Narýsuj některý ze státních symbolů, kterým se věnuješ ve </a:t>
            </a:r>
            <a:r>
              <a:rPr lang="cs-CZ" b="1" dirty="0" err="1">
                <a:sym typeface="Wingdings" panose="05000000000000000000" pitchFamily="2" charset="2"/>
              </a:rPr>
              <a:t>VOZu</a:t>
            </a:r>
            <a:r>
              <a:rPr lang="cs-CZ" b="1" dirty="0">
                <a:sym typeface="Wingdings" panose="05000000000000000000" pitchFamily="2" charset="2"/>
              </a:rPr>
              <a:t>. Je osově souměrný? Uvaž možnosti: symbol beru s/bez obsahu uvnitř (tj. zajímá mě pouze tvar/zajímá mě i co je uvnitř</a:t>
            </a:r>
            <a:r>
              <a:rPr lang="cs-CZ" b="1" dirty="0" smtClean="0">
                <a:sym typeface="Wingdings" panose="05000000000000000000" pitchFamily="2" charset="2"/>
              </a:rPr>
              <a:t>). Pokud se ti žádný ze státních symbolů k hledání os souměrnosti nehodí, najdi klidně jiný symbol (viz úvod ve VOZ)  </a:t>
            </a: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5363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 ÚKOL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1595583"/>
          </a:xfrm>
        </p:spPr>
        <p:txBody>
          <a:bodyPr>
            <a:normAutofit/>
          </a:bodyPr>
          <a:lstStyle/>
          <a:p>
            <a:r>
              <a:rPr lang="cs-CZ" sz="4000"/>
              <a:t>Osa souměrnosti v sešitě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32510" y="5458691"/>
            <a:ext cx="4710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HODNOCENÍ: slovní v poznámkovém bloku a známka s váhou </a:t>
            </a:r>
            <a:r>
              <a:rPr lang="cs-CZ" dirty="0" smtClean="0"/>
              <a:t>0,3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14918304"/>
              </p:ext>
            </p:extLst>
          </p:nvPr>
        </p:nvGraphicFramePr>
        <p:xfrm>
          <a:off x="6364877" y="145144"/>
          <a:ext cx="5449752" cy="6236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98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3. ÚKOL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2991" y="1996361"/>
            <a:ext cx="3855720" cy="1688948"/>
          </a:xfrm>
        </p:spPr>
        <p:txBody>
          <a:bodyPr>
            <a:noAutofit/>
          </a:bodyPr>
          <a:lstStyle/>
          <a:p>
            <a:r>
              <a:rPr lang="cs-CZ" sz="4000" dirty="0" smtClean="0"/>
              <a:t>Zápis z online vyučovací hodiny</a:t>
            </a: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50D43AD-BBF1-45C8-8A11-A86546414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2190256"/>
              </p:ext>
            </p:extLst>
          </p:nvPr>
        </p:nvGraphicFramePr>
        <p:xfrm>
          <a:off x="6256020" y="0"/>
          <a:ext cx="5212080" cy="7028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32510" y="5458691"/>
            <a:ext cx="4710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HODNOCENÍ: slovní v poznámkovém bloku a známka s váhou </a:t>
            </a:r>
            <a:r>
              <a:rPr lang="cs-CZ" dirty="0" smtClean="0"/>
              <a:t>0,3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5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66663" cy="829491"/>
          </a:xfrm>
        </p:spPr>
        <p:txBody>
          <a:bodyPr/>
          <a:lstStyle/>
          <a:p>
            <a:r>
              <a:rPr lang="cs-CZ" u="sng"/>
              <a:t>Sestrojování útvarů v osové souměrnosti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28774" y="1515291"/>
            <a:ext cx="8607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/>
              <a:t>V učebnici Geometrie najdeš učivo na stranách 37 – 41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/>
              <a:t>Pokud si stále nejsi něčím jistý/á, podívej se </a:t>
            </a:r>
            <a:r>
              <a:rPr lang="cs-CZ" sz="2400" dirty="0" smtClean="0"/>
              <a:t>na shrnující </a:t>
            </a:r>
            <a:r>
              <a:rPr lang="cs-CZ" sz="2400" dirty="0" smtClean="0">
                <a:hlinkClick r:id="rId2"/>
              </a:rPr>
              <a:t>video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85091" y="3308822"/>
            <a:ext cx="1111213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chemeClr val="accent6">
                    <a:lumMod val="75000"/>
                  </a:schemeClr>
                </a:solidFill>
              </a:rPr>
              <a:t>Útvary, které jsou osově souměrné, se nazývají SHODNÉ. To znamená, že mají stejný tvar a velikost.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chemeClr val="accent6">
                    <a:lumMod val="75000"/>
                  </a:schemeClr>
                </a:solidFill>
              </a:rPr>
              <a:t>Útvar, který zobrazujeme, se nazývá VZOR. Útvar, který vznikne zobrazením je OBRAZ</a:t>
            </a:r>
            <a:r>
              <a:rPr lang="cs-CZ" sz="2400" i="1" dirty="0" smtClean="0">
                <a:solidFill>
                  <a:schemeClr val="accent6">
                    <a:lumMod val="75000"/>
                  </a:schemeClr>
                </a:solidFill>
              </a:rPr>
              <a:t>. Říkáme, že vzor a obraz jsou SOUMĚRNĚ SDRUŽENÉ.</a:t>
            </a:r>
            <a:endParaRPr lang="cs-CZ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chemeClr val="accent6">
                    <a:lumMod val="75000"/>
                  </a:schemeClr>
                </a:solidFill>
              </a:rPr>
              <a:t>Osová souměrnost je NEPŘÍMOU SHODNOSTÍ. To znamená, že zobrazený útvar musím překlopit, </a:t>
            </a:r>
            <a:r>
              <a:rPr lang="cs-CZ" sz="2400" i="1" dirty="0" smtClean="0">
                <a:solidFill>
                  <a:schemeClr val="accent6">
                    <a:lumMod val="75000"/>
                  </a:schemeClr>
                </a:solidFill>
              </a:rPr>
              <a:t>aby se se svým vzorem přesně kryl.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i="1" dirty="0" smtClean="0">
                <a:solidFill>
                  <a:schemeClr val="accent6">
                    <a:lumMod val="75000"/>
                  </a:schemeClr>
                </a:solidFill>
              </a:rPr>
              <a:t>Bod, který se zobrazí sám na sebe (jsou to ty body, které leží na ose souměrnosti) se nazývá SAMODRUŽNÝ.</a:t>
            </a:r>
            <a:endParaRPr lang="cs-CZ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96108" y="2504389"/>
            <a:ext cx="10779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DO </a:t>
            </a:r>
            <a:r>
              <a:rPr lang="cs-CZ" sz="3600" dirty="0" smtClean="0"/>
              <a:t>SEŠITU si zapiš (neposílej, zkontrolujeme ve škole):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971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4. ÚKOL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644856"/>
              </p:ext>
            </p:extLst>
          </p:nvPr>
        </p:nvGraphicFramePr>
        <p:xfrm>
          <a:off x="6229895" y="1331658"/>
          <a:ext cx="5212080" cy="453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7157" y="2094000"/>
            <a:ext cx="3855720" cy="3011056"/>
          </a:xfrm>
        </p:spPr>
        <p:txBody>
          <a:bodyPr>
            <a:normAutofit fontScale="92500"/>
          </a:bodyPr>
          <a:lstStyle/>
          <a:p>
            <a:r>
              <a:rPr lang="cs-CZ" sz="4000" dirty="0"/>
              <a:t>Zapiš do poznámkového bloku svou reflexi tohoto </a:t>
            </a:r>
            <a:r>
              <a:rPr lang="cs-CZ" sz="4000" dirty="0" smtClean="0"/>
              <a:t>týdne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7703" y="5675086"/>
            <a:ext cx="468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Až budeš mít hotový i poslední úkol, napiš nám v </a:t>
            </a:r>
            <a:r>
              <a:rPr lang="cs-CZ" dirty="0" err="1" smtClean="0"/>
              <a:t>Teams</a:t>
            </a:r>
            <a:r>
              <a:rPr lang="cs-CZ" dirty="0" smtClean="0"/>
              <a:t>, že máš hotovo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3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6909" y="205509"/>
            <a:ext cx="10344727" cy="810491"/>
          </a:xfrm>
        </p:spPr>
        <p:txBody>
          <a:bodyPr>
            <a:noAutofit/>
          </a:bodyPr>
          <a:lstStyle/>
          <a:p>
            <a:r>
              <a:rPr lang="cs-CZ" sz="2800" dirty="0" smtClean="0"/>
              <a:t>Písemná práce na krychli a kvádr (objem a povrch krychle a kvádru)</a:t>
            </a:r>
            <a:endParaRPr lang="cs-CZ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2957533"/>
              </p:ext>
            </p:extLst>
          </p:nvPr>
        </p:nvGraphicFramePr>
        <p:xfrm>
          <a:off x="1256145" y="812800"/>
          <a:ext cx="10335491" cy="604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512949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20BEB38FD5F54EAA955722F5743C6B" ma:contentTypeVersion="0" ma:contentTypeDescription="Vytvoří nový dokument" ma:contentTypeScope="" ma:versionID="c11316ba1e4ef61b299b9caf4a522fa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cf299a61f40d1b25bab83def3a93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4B6D62-650C-448E-AFA4-AD3A39889E57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E537317-C00B-4766-AF94-17DD9C94F1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F2FCA4-3E3A-4A09-AC26-29DE3EB5BD1D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201</TotalTime>
  <Words>948</Words>
  <Application>Microsoft Office PowerPoint</Application>
  <PresentationFormat>Širokoúhlá obrazovka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Franklin Gothic Book</vt:lpstr>
      <vt:lpstr>Wingdings</vt:lpstr>
      <vt:lpstr>Crop</vt:lpstr>
      <vt:lpstr>MATEMATIKA</vt:lpstr>
      <vt:lpstr>1. ÚKOL</vt:lpstr>
      <vt:lpstr>Osově souměrné útvary</vt:lpstr>
      <vt:lpstr>2. ÚKOL</vt:lpstr>
      <vt:lpstr>3. ÚKOL</vt:lpstr>
      <vt:lpstr>Sestrojování útvarů v osové souměrnosti</vt:lpstr>
      <vt:lpstr>4. ÚKOL</vt:lpstr>
      <vt:lpstr>Písemná práce na krychli a kvádr (objem a povrch krychle a kvádru)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68</cp:revision>
  <dcterms:created xsi:type="dcterms:W3CDTF">2020-04-08T20:58:23Z</dcterms:created>
  <dcterms:modified xsi:type="dcterms:W3CDTF">2020-04-13T15:53:11Z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0x010100AF20BEB38FD5F54EAA955722F5743C6B</vt:lpwstr>
  </property>
</Properties>
</file>