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30.3 – 3.4.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DÁLKOVÁ VÝUKA MATEMATIKY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PORTFOLIO V TEAMS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755583"/>
            <a:ext cx="10178322" cy="372291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vytvoř si v 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Teams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portfolio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Provedení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v záložce „Soubory“ si založ složku se svým jménem, a do ní umísti všechny materiály, které jsi dosud v našem dálkovém studiu odevzdal/a – budou se jmenovat podle úkolu a data odevzdání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 prvních dvou týdnů samostudia tam určitě budou tyto soubory: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Pojmy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Rozklad čísla 60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Rys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07045" y="1128451"/>
            <a:ext cx="1546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 smtClean="0"/>
              <a:t>Úkol 1.</a:t>
            </a:r>
            <a:r>
              <a:rPr lang="cs-CZ" sz="3200" dirty="0" smtClean="0"/>
              <a:t>: 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1977" y="4258492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Termín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pondělí 30.3.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21977" y="4932331"/>
            <a:ext cx="5551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Hodnocení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„+“ když to stihneš včas, </a:t>
            </a:r>
            <a:b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„-“ když to nestihneš do pátku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72095"/>
          </a:xfrm>
        </p:spPr>
        <p:txBody>
          <a:bodyPr/>
          <a:lstStyle/>
          <a:p>
            <a:pPr algn="ctr"/>
            <a:r>
              <a:rPr lang="cs-CZ" dirty="0" smtClean="0"/>
              <a:t>roušky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36913" y="2272937"/>
            <a:ext cx="802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Roušky jsou teď tématem, které doslova spojuje svět. Spolu s ním samozřejmě ona nemoc, kvůli které roušky nosíme. My se ale radši budeme věnovat těm rouškám.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01405" y="4895333"/>
            <a:ext cx="9433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příštích týdnech si jich všimneš v mnoha školních předmětech a úkolech.  I v matematice.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61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41466"/>
          </a:xfrm>
        </p:spPr>
        <p:txBody>
          <a:bodyPr/>
          <a:lstStyle/>
          <a:p>
            <a:pPr algn="ctr"/>
            <a:r>
              <a:rPr lang="cs-CZ" dirty="0" smtClean="0"/>
              <a:t>Osová souměrnost – </a:t>
            </a:r>
            <a:r>
              <a:rPr lang="cs-CZ" sz="4000" dirty="0" smtClean="0"/>
              <a:t>KDE JI NAJDEME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32242" y="2901800"/>
            <a:ext cx="939219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S</a:t>
            </a:r>
            <a:r>
              <a:rPr lang="cs-CZ" dirty="0" smtClean="0"/>
              <a:t>trany 34, 35:</a:t>
            </a:r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Strana 35 nahoře – najdi chyby – </a:t>
            </a:r>
            <a:r>
              <a:rPr lang="cs-CZ" b="1" dirty="0" smtClean="0"/>
              <a:t>do sešitu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Výpisky  – rámeček „Co jsme objevili“: stačí si vyzkoušet a pochopit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– </a:t>
            </a:r>
            <a:r>
              <a:rPr lang="cs-CZ" dirty="0" smtClean="0"/>
              <a:t>rámeček „Slovníček“: </a:t>
            </a:r>
            <a:r>
              <a:rPr lang="cs-CZ" b="1" dirty="0" smtClean="0"/>
              <a:t>opsat do sešitu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Ostatní úkoly na této dvojstraně jsou dobrovolné – pokud se ti povede některý zpracovat, pošli nám jej – odměníme tě!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51232" y="2078417"/>
            <a:ext cx="95732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u="sng" dirty="0"/>
              <a:t>Práce s </a:t>
            </a:r>
            <a:r>
              <a:rPr lang="cs-CZ" sz="2000" u="sng" dirty="0" smtClean="0"/>
              <a:t>učebnicí </a:t>
            </a:r>
            <a:r>
              <a:rPr lang="cs-CZ" sz="2000" u="sng" dirty="0" smtClean="0"/>
              <a:t>Geometrie </a:t>
            </a:r>
            <a:r>
              <a:rPr lang="cs-CZ" sz="2000" u="sng" dirty="0" smtClean="0"/>
              <a:t>(nezapomeň, že kromě papírové podoby je ti k dispozici i elektronická verze):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68388" y="5317846"/>
            <a:ext cx="2274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Termín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do pátku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68388" y="5945522"/>
            <a:ext cx="555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Hodnocení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zkontrolujeme, až se uvidíme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71913" y="1285663"/>
            <a:ext cx="1546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 smtClean="0"/>
              <a:t>Úkol 2.</a:t>
            </a:r>
            <a:r>
              <a:rPr lang="cs-CZ" sz="3200" dirty="0" smtClean="0"/>
              <a:t>: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92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567543" y="1427759"/>
            <a:ext cx="964038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Jdi ven, nebo se projdi po bytě či domě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Najdi alespoň 4 osově souměrné objekty (může jít o předmět, stavbu, nářadí, přírodninu, živočicha, …) a zpracuj informaci o nich způsobem, který ti vyhovuje. K těmto 4 objektům přidej svou roušku. Ta je také osově souměrná, že?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Můžeš </a:t>
            </a:r>
            <a:r>
              <a:rPr lang="cs-CZ" dirty="0"/>
              <a:t>FOTIT, KRESLIT, RÝSOVAT, NATÁČET, nebo POPISOVAT</a:t>
            </a:r>
          </a:p>
          <a:p>
            <a:pPr>
              <a:spcAft>
                <a:spcPts val="600"/>
              </a:spcAft>
            </a:pPr>
            <a:r>
              <a:rPr lang="cs-CZ" dirty="0"/>
              <a:t>Cokoli z toho.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 tvém díle by neměly chybět ke každému objektu tyto informace: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Jak se jmenuje vybraný objekt?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Jak jsem poznal/a, že je osově souměrný?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Čím mě objekt nejvíce zaujal?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66651" y="774725"/>
            <a:ext cx="3269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/>
              <a:t>Samostatná práce:</a:t>
            </a:r>
            <a:r>
              <a:rPr lang="cs-CZ" sz="3200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974921" y="4965208"/>
            <a:ext cx="7448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PRÁCI ULOŽ DO SVÉHO PORTFOLIA V TEAMS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6160" y="5783207"/>
            <a:ext cx="259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Termín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čtvrtek 2.4.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66160" y="6306427"/>
            <a:ext cx="687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Hodnocení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známka s váhou 0,2 a ještě něco navíc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67543" y="121691"/>
            <a:ext cx="1546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 smtClean="0"/>
              <a:t>Úkol 3.</a:t>
            </a:r>
            <a:r>
              <a:rPr lang="cs-CZ" sz="3200" dirty="0" smtClean="0"/>
              <a:t>: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500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2044" y="330134"/>
            <a:ext cx="10940322" cy="845523"/>
          </a:xfrm>
        </p:spPr>
        <p:txBody>
          <a:bodyPr/>
          <a:lstStyle/>
          <a:p>
            <a:r>
              <a:rPr lang="cs-CZ" dirty="0" smtClean="0"/>
              <a:t>OSOVÁ SOUMĚRNOST – </a:t>
            </a:r>
            <a:r>
              <a:rPr lang="cs-CZ" sz="4000" dirty="0" smtClean="0"/>
              <a:t>JAK S NÍ PRACUJEME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34506" y="1807679"/>
            <a:ext cx="950976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dirty="0"/>
              <a:t>V</a:t>
            </a:r>
            <a:r>
              <a:rPr lang="cs-CZ" sz="2000" dirty="0" smtClean="0"/>
              <a:t>ezmi si svou roušku a přelož ji napůl. Kolika způsoby toto přeložení můžeš udělat? </a:t>
            </a:r>
            <a:br>
              <a:rPr lang="cs-CZ" sz="2000" dirty="0" smtClean="0"/>
            </a:br>
            <a:r>
              <a:rPr lang="cs-CZ" sz="2000" b="1" dirty="0" smtClean="0"/>
              <a:t>Zapiš si do sešitu.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Změř rozměry přeložené roušky (vyber si jednu z možností přeložení), a narýsuj ji co nejpřesněji do sešitu (Možná to budeš muset udělat na úplně prázdnou stránku a otočit sešit na šířku. Narýsuj ji ke kraji, ne doprostřed.)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Nyní pomocí trojúhelníku s ryskou a kružítka dokresli druhou polovinu roušky. Přiložením skutečné roušky zjisti, zda jsi rýsoval/a přesně.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Dokresli do roušky v sešitě vzor, který je na tvé opravdové roušce. Tak, aby byly vidět všechny čáry a kružnice, které jsi udělal/a v předchozím bodě.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48014" y="5087220"/>
            <a:ext cx="8664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DÍLO VYFOŤ A VLOŽ DO SVÉHO PORTFOLIA V TEAMS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534506" y="1222904"/>
            <a:ext cx="1546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 smtClean="0"/>
              <a:t>Úkol 4.: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32856" y="6086169"/>
            <a:ext cx="2274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Termín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do pátku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66872" y="6071984"/>
            <a:ext cx="425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solidFill>
                  <a:schemeClr val="accent5">
                    <a:lumMod val="50000"/>
                  </a:schemeClr>
                </a:solidFill>
              </a:rPr>
              <a:t>Hodnocení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 známka s váhou 0,2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7804" y="800397"/>
            <a:ext cx="8806721" cy="897775"/>
          </a:xfrm>
        </p:spPr>
        <p:txBody>
          <a:bodyPr/>
          <a:lstStyle/>
          <a:p>
            <a:pPr algn="ctr"/>
            <a:r>
              <a:rPr lang="cs-CZ" dirty="0" smtClean="0"/>
              <a:t>Něco navíc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76548" y="2625635"/>
            <a:ext cx="927462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 smtClean="0"/>
              <a:t>Budeme rády, když se na svá díla vzájemně podíváte. </a:t>
            </a:r>
          </a:p>
          <a:p>
            <a:pPr>
              <a:spcAft>
                <a:spcPts val="600"/>
              </a:spcAft>
            </a:pPr>
            <a:r>
              <a:rPr lang="cs-CZ" sz="2400" b="1" dirty="0" smtClean="0"/>
              <a:t>Pokud o to stojíte</a:t>
            </a:r>
            <a:r>
              <a:rPr lang="cs-CZ" sz="2400" dirty="0" smtClean="0"/>
              <a:t>, vložte odkaz na své dílo do společného chatu ve skupině Matematika své třídy. Tato díla jsou na výstavě, a spolužáci je můžou CHVÁLIT. Nejlépe „</a:t>
            </a:r>
            <a:r>
              <a:rPr lang="cs-CZ" sz="2400" dirty="0" err="1" smtClean="0"/>
              <a:t>lajkem</a:t>
            </a:r>
            <a:r>
              <a:rPr lang="cs-CZ" sz="2400" dirty="0" smtClean="0"/>
              <a:t>“, ale můžete přidat i milá slova. Na konci týdne uvidíme, kdo posbírá nejvíce zdvižených palců </a:t>
            </a:r>
            <a:r>
              <a:rPr lang="cs-CZ" sz="2400" dirty="0" smtClean="0">
                <a:sym typeface="Wingdings" panose="05000000000000000000" pitchFamily="2" charset="2"/>
              </a:rPr>
              <a:t></a:t>
            </a:r>
            <a:endParaRPr lang="cs-CZ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no​​​​​​​ </a:t>
            </a:r>
          </a:p>
        </p:txBody>
      </p:sp>
      <p:pic>
        <p:nvPicPr>
          <p:cNvPr id="1026" name="Picture 2" descr="https://statics.teams.cdn.office.net/evergreen-assets/skype/v2/yes/20.png?v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130</TotalTime>
  <Words>591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Impact</vt:lpstr>
      <vt:lpstr>Wingdings</vt:lpstr>
      <vt:lpstr>Badge</vt:lpstr>
      <vt:lpstr>30.3 – 3.4.</vt:lpstr>
      <vt:lpstr>PORTFOLIO V TEAMS</vt:lpstr>
      <vt:lpstr>roušky</vt:lpstr>
      <vt:lpstr>Osová souměrnost – KDE JI NAJDEME</vt:lpstr>
      <vt:lpstr>Prezentace aplikace PowerPoint</vt:lpstr>
      <vt:lpstr>OSOVÁ SOUMĚRNOST – JAK S NÍ PRACUJEME</vt:lpstr>
      <vt:lpstr>Něco navíc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30.3 – 3.4.</dc:title>
  <dc:creator>Pařízková Ivana</dc:creator>
  <cp:lastModifiedBy>Pařízková Ivana</cp:lastModifiedBy>
  <cp:revision>19</cp:revision>
  <dcterms:created xsi:type="dcterms:W3CDTF">2020-03-25T23:23:36Z</dcterms:created>
  <dcterms:modified xsi:type="dcterms:W3CDTF">2020-03-27T17:48:42Z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