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6" r:id="rId5"/>
    <p:sldId id="272" r:id="rId6"/>
    <p:sldId id="270" r:id="rId7"/>
    <p:sldId id="269" r:id="rId8"/>
    <p:sldId id="264" r:id="rId9"/>
    <p:sldId id="271" r:id="rId10"/>
    <p:sldId id="261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94DC8A-CFDD-4CC9-8F8F-61A1FE392B55}" v="31" dt="2019-04-23T13:36:56.9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3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kýva Martin" userId="03a12bc6-1ff6-4cf4-82fb-396459aa7286" providerId="ADAL" clId="{C694DC8A-CFDD-4CC9-8F8F-61A1FE392B55}"/>
    <pc:docChg chg="undo redo custSel addSld delSld modSld">
      <pc:chgData name="Skýva Martin" userId="03a12bc6-1ff6-4cf4-82fb-396459aa7286" providerId="ADAL" clId="{C694DC8A-CFDD-4CC9-8F8F-61A1FE392B55}" dt="2019-04-23T13:39:26.580" v="315" actId="27636"/>
      <pc:docMkLst>
        <pc:docMk/>
      </pc:docMkLst>
      <pc:sldChg chg="modSp">
        <pc:chgData name="Skýva Martin" userId="03a12bc6-1ff6-4cf4-82fb-396459aa7286" providerId="ADAL" clId="{C694DC8A-CFDD-4CC9-8F8F-61A1FE392B55}" dt="2019-04-17T09:28:35.708" v="175" actId="255"/>
        <pc:sldMkLst>
          <pc:docMk/>
          <pc:sldMk cId="1902315216" sldId="256"/>
        </pc:sldMkLst>
        <pc:spChg chg="mod">
          <ac:chgData name="Skýva Martin" userId="03a12bc6-1ff6-4cf4-82fb-396459aa7286" providerId="ADAL" clId="{C694DC8A-CFDD-4CC9-8F8F-61A1FE392B55}" dt="2019-04-17T09:28:35.708" v="175" actId="255"/>
          <ac:spMkLst>
            <pc:docMk/>
            <pc:sldMk cId="1902315216" sldId="256"/>
            <ac:spMk id="2" creationId="{00000000-0000-0000-0000-000000000000}"/>
          </ac:spMkLst>
        </pc:spChg>
        <pc:spChg chg="mod">
          <ac:chgData name="Skýva Martin" userId="03a12bc6-1ff6-4cf4-82fb-396459aa7286" providerId="ADAL" clId="{C694DC8A-CFDD-4CC9-8F8F-61A1FE392B55}" dt="2019-04-17T08:18:58.201" v="4" actId="20577"/>
          <ac:spMkLst>
            <pc:docMk/>
            <pc:sldMk cId="1902315216" sldId="256"/>
            <ac:spMk id="3" creationId="{00000000-0000-0000-0000-000000000000}"/>
          </ac:spMkLst>
        </pc:spChg>
      </pc:sldChg>
      <pc:sldChg chg="modSp">
        <pc:chgData name="Skýva Martin" userId="03a12bc6-1ff6-4cf4-82fb-396459aa7286" providerId="ADAL" clId="{C694DC8A-CFDD-4CC9-8F8F-61A1FE392B55}" dt="2019-04-23T13:38:40.453" v="297" actId="20577"/>
        <pc:sldMkLst>
          <pc:docMk/>
          <pc:sldMk cId="575458675" sldId="261"/>
        </pc:sldMkLst>
        <pc:spChg chg="mod">
          <ac:chgData name="Skýva Martin" userId="03a12bc6-1ff6-4cf4-82fb-396459aa7286" providerId="ADAL" clId="{C694DC8A-CFDD-4CC9-8F8F-61A1FE392B55}" dt="2019-04-23T13:38:40.453" v="297" actId="20577"/>
          <ac:spMkLst>
            <pc:docMk/>
            <pc:sldMk cId="575458675" sldId="261"/>
            <ac:spMk id="7" creationId="{00000000-0000-0000-0000-000000000000}"/>
          </ac:spMkLst>
        </pc:spChg>
      </pc:sldChg>
      <pc:sldChg chg="modSp">
        <pc:chgData name="Skýva Martin" userId="03a12bc6-1ff6-4cf4-82fb-396459aa7286" providerId="ADAL" clId="{C694DC8A-CFDD-4CC9-8F8F-61A1FE392B55}" dt="2019-04-23T13:39:26.580" v="315" actId="27636"/>
        <pc:sldMkLst>
          <pc:docMk/>
          <pc:sldMk cId="3624132684" sldId="263"/>
        </pc:sldMkLst>
        <pc:spChg chg="mod">
          <ac:chgData name="Skýva Martin" userId="03a12bc6-1ff6-4cf4-82fb-396459aa7286" providerId="ADAL" clId="{C694DC8A-CFDD-4CC9-8F8F-61A1FE392B55}" dt="2019-04-23T13:39:26.580" v="315" actId="27636"/>
          <ac:spMkLst>
            <pc:docMk/>
            <pc:sldMk cId="3624132684" sldId="263"/>
            <ac:spMk id="20" creationId="{00000000-0000-0000-0000-000000000000}"/>
          </ac:spMkLst>
        </pc:spChg>
      </pc:sldChg>
      <pc:sldChg chg="modSp">
        <pc:chgData name="Skýva Martin" userId="03a12bc6-1ff6-4cf4-82fb-396459aa7286" providerId="ADAL" clId="{C694DC8A-CFDD-4CC9-8F8F-61A1FE392B55}" dt="2019-04-23T13:38:08.780" v="265" actId="5793"/>
        <pc:sldMkLst>
          <pc:docMk/>
          <pc:sldMk cId="1991502228" sldId="264"/>
        </pc:sldMkLst>
        <pc:spChg chg="mod">
          <ac:chgData name="Skýva Martin" userId="03a12bc6-1ff6-4cf4-82fb-396459aa7286" providerId="ADAL" clId="{C694DC8A-CFDD-4CC9-8F8F-61A1FE392B55}" dt="2019-04-23T13:35:39.142" v="234" actId="20577"/>
          <ac:spMkLst>
            <pc:docMk/>
            <pc:sldMk cId="1991502228" sldId="264"/>
            <ac:spMk id="18" creationId="{00000000-0000-0000-0000-000000000000}"/>
          </ac:spMkLst>
        </pc:spChg>
        <pc:spChg chg="mod">
          <ac:chgData name="Skýva Martin" userId="03a12bc6-1ff6-4cf4-82fb-396459aa7286" providerId="ADAL" clId="{C694DC8A-CFDD-4CC9-8F8F-61A1FE392B55}" dt="2019-04-23T13:38:08.780" v="265" actId="5793"/>
          <ac:spMkLst>
            <pc:docMk/>
            <pc:sldMk cId="1991502228" sldId="264"/>
            <ac:spMk id="20" creationId="{00000000-0000-0000-0000-000000000000}"/>
          </ac:spMkLst>
        </pc:spChg>
      </pc:sldChg>
      <pc:sldChg chg="addSp delSp modSp">
        <pc:chgData name="Skýva Martin" userId="03a12bc6-1ff6-4cf4-82fb-396459aa7286" providerId="ADAL" clId="{C694DC8A-CFDD-4CC9-8F8F-61A1FE392B55}" dt="2019-04-23T13:35:24.064" v="222" actId="1076"/>
        <pc:sldMkLst>
          <pc:docMk/>
          <pc:sldMk cId="902997025" sldId="269"/>
        </pc:sldMkLst>
        <pc:spChg chg="mod">
          <ac:chgData name="Skýva Martin" userId="03a12bc6-1ff6-4cf4-82fb-396459aa7286" providerId="ADAL" clId="{C694DC8A-CFDD-4CC9-8F8F-61A1FE392B55}" dt="2019-04-23T13:34:02.154" v="219" actId="20577"/>
          <ac:spMkLst>
            <pc:docMk/>
            <pc:sldMk cId="902997025" sldId="269"/>
            <ac:spMk id="3" creationId="{00000000-0000-0000-0000-000000000000}"/>
          </ac:spMkLst>
        </pc:spChg>
        <pc:picChg chg="add del mod">
          <ac:chgData name="Skýva Martin" userId="03a12bc6-1ff6-4cf4-82fb-396459aa7286" providerId="ADAL" clId="{C694DC8A-CFDD-4CC9-8F8F-61A1FE392B55}" dt="2019-04-23T13:34:08.029" v="220" actId="478"/>
          <ac:picMkLst>
            <pc:docMk/>
            <pc:sldMk cId="902997025" sldId="269"/>
            <ac:picMk id="4" creationId="{A4061F69-4425-44F4-9F87-EEDDA10A7D05}"/>
          </ac:picMkLst>
        </pc:picChg>
        <pc:picChg chg="del">
          <ac:chgData name="Skýva Martin" userId="03a12bc6-1ff6-4cf4-82fb-396459aa7286" providerId="ADAL" clId="{C694DC8A-CFDD-4CC9-8F8F-61A1FE392B55}" dt="2019-04-17T08:24:52.799" v="66" actId="478"/>
          <ac:picMkLst>
            <pc:docMk/>
            <pc:sldMk cId="902997025" sldId="269"/>
            <ac:picMk id="5" creationId="{00000000-0000-0000-0000-000000000000}"/>
          </ac:picMkLst>
        </pc:picChg>
        <pc:picChg chg="add mod">
          <ac:chgData name="Skýva Martin" userId="03a12bc6-1ff6-4cf4-82fb-396459aa7286" providerId="ADAL" clId="{C694DC8A-CFDD-4CC9-8F8F-61A1FE392B55}" dt="2019-04-23T13:35:24.064" v="222" actId="1076"/>
          <ac:picMkLst>
            <pc:docMk/>
            <pc:sldMk cId="902997025" sldId="269"/>
            <ac:picMk id="6" creationId="{5082E997-DC3F-442E-BD9B-AE2E826C98E4}"/>
          </ac:picMkLst>
        </pc:picChg>
        <pc:picChg chg="add del">
          <ac:chgData name="Skýva Martin" userId="03a12bc6-1ff6-4cf4-82fb-396459aa7286" providerId="ADAL" clId="{C694DC8A-CFDD-4CC9-8F8F-61A1FE392B55}" dt="2019-04-17T08:25:11.126" v="68" actId="478"/>
          <ac:picMkLst>
            <pc:docMk/>
            <pc:sldMk cId="902997025" sldId="269"/>
            <ac:picMk id="2050" creationId="{BF7B1F07-EE54-45D9-B19D-6B71B6E48EF0}"/>
          </ac:picMkLst>
        </pc:picChg>
      </pc:sldChg>
      <pc:sldChg chg="addSp delSp modSp add">
        <pc:chgData name="Skýva Martin" userId="03a12bc6-1ff6-4cf4-82fb-396459aa7286" providerId="ADAL" clId="{C694DC8A-CFDD-4CC9-8F8F-61A1FE392B55}" dt="2019-04-17T08:24:44.221" v="60" actId="1076"/>
        <pc:sldMkLst>
          <pc:docMk/>
          <pc:sldMk cId="2713129171" sldId="270"/>
        </pc:sldMkLst>
        <pc:spChg chg="mod">
          <ac:chgData name="Skýva Martin" userId="03a12bc6-1ff6-4cf4-82fb-396459aa7286" providerId="ADAL" clId="{C694DC8A-CFDD-4CC9-8F8F-61A1FE392B55}" dt="2019-04-17T08:22:44.620" v="12"/>
          <ac:spMkLst>
            <pc:docMk/>
            <pc:sldMk cId="2713129171" sldId="270"/>
            <ac:spMk id="3" creationId="{00000000-0000-0000-0000-000000000000}"/>
          </ac:spMkLst>
        </pc:spChg>
        <pc:picChg chg="add del mod">
          <ac:chgData name="Skýva Martin" userId="03a12bc6-1ff6-4cf4-82fb-396459aa7286" providerId="ADAL" clId="{C694DC8A-CFDD-4CC9-8F8F-61A1FE392B55}" dt="2019-04-17T08:24:44.221" v="60" actId="1076"/>
          <ac:picMkLst>
            <pc:docMk/>
            <pc:sldMk cId="2713129171" sldId="270"/>
            <ac:picMk id="4" creationId="{0277454B-41C2-409E-85E4-CBB88425F61F}"/>
          </ac:picMkLst>
        </pc:picChg>
        <pc:picChg chg="add mod">
          <ac:chgData name="Skýva Martin" userId="03a12bc6-1ff6-4cf4-82fb-396459aa7286" providerId="ADAL" clId="{C694DC8A-CFDD-4CC9-8F8F-61A1FE392B55}" dt="2019-04-17T08:24:41.393" v="57" actId="14100"/>
          <ac:picMkLst>
            <pc:docMk/>
            <pc:sldMk cId="2713129171" sldId="270"/>
            <ac:picMk id="1026" creationId="{576AA028-68FD-4733-AE78-605DFF467D06}"/>
          </ac:picMkLst>
        </pc:picChg>
        <pc:picChg chg="add del">
          <ac:chgData name="Skýva Martin" userId="03a12bc6-1ff6-4cf4-82fb-396459aa7286" providerId="ADAL" clId="{C694DC8A-CFDD-4CC9-8F8F-61A1FE392B55}" dt="2019-04-17T08:22:48.511" v="13" actId="478"/>
          <ac:picMkLst>
            <pc:docMk/>
            <pc:sldMk cId="2713129171" sldId="270"/>
            <ac:picMk id="1028" creationId="{00000000-0000-0000-0000-000000000000}"/>
          </ac:picMkLst>
        </pc:picChg>
        <pc:picChg chg="add del">
          <ac:chgData name="Skýva Martin" userId="03a12bc6-1ff6-4cf4-82fb-396459aa7286" providerId="ADAL" clId="{C694DC8A-CFDD-4CC9-8F8F-61A1FE392B55}" dt="2019-04-17T08:22:50.933" v="14" actId="478"/>
          <ac:picMkLst>
            <pc:docMk/>
            <pc:sldMk cId="2713129171" sldId="270"/>
            <ac:picMk id="1032" creationId="{00000000-0000-0000-0000-000000000000}"/>
          </ac:picMkLst>
        </pc:picChg>
      </pc:sldChg>
      <pc:sldChg chg="modSp add">
        <pc:chgData name="Skýva Martin" userId="03a12bc6-1ff6-4cf4-82fb-396459aa7286" providerId="ADAL" clId="{C694DC8A-CFDD-4CC9-8F8F-61A1FE392B55}" dt="2019-04-23T13:37:42.888" v="253" actId="5793"/>
        <pc:sldMkLst>
          <pc:docMk/>
          <pc:sldMk cId="1641533315" sldId="271"/>
        </pc:sldMkLst>
        <pc:spChg chg="mod">
          <ac:chgData name="Skýva Martin" userId="03a12bc6-1ff6-4cf4-82fb-396459aa7286" providerId="ADAL" clId="{C694DC8A-CFDD-4CC9-8F8F-61A1FE392B55}" dt="2019-04-23T13:37:42.888" v="253" actId="5793"/>
          <ac:spMkLst>
            <pc:docMk/>
            <pc:sldMk cId="1641533315" sldId="271"/>
            <ac:spMk id="2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B6FB-1D15-4E57-8996-0ED7760642F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5C8FF-0F73-44A6-AD23-DCAA95E9A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591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B6FB-1D15-4E57-8996-0ED7760642F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5C8FF-0F73-44A6-AD23-DCAA95E9A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958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B6FB-1D15-4E57-8996-0ED7760642F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5C8FF-0F73-44A6-AD23-DCAA95E9A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28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B6FB-1D15-4E57-8996-0ED7760642F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5C8FF-0F73-44A6-AD23-DCAA95E9A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51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B6FB-1D15-4E57-8996-0ED7760642F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5C8FF-0F73-44A6-AD23-DCAA95E9A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579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B6FB-1D15-4E57-8996-0ED7760642F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5C8FF-0F73-44A6-AD23-DCAA95E9A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479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B6FB-1D15-4E57-8996-0ED7760642F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5C8FF-0F73-44A6-AD23-DCAA95E9A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41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B6FB-1D15-4E57-8996-0ED7760642F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5C8FF-0F73-44A6-AD23-DCAA95E9A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726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B6FB-1D15-4E57-8996-0ED7760642F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5C8FF-0F73-44A6-AD23-DCAA95E9A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29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B6FB-1D15-4E57-8996-0ED7760642F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5C8FF-0F73-44A6-AD23-DCAA95E9A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035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B6FB-1D15-4E57-8996-0ED7760642F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5C8FF-0F73-44A6-AD23-DCAA95E9A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18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BB6FB-1D15-4E57-8996-0ED7760642F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5C8FF-0F73-44A6-AD23-DCAA95E9AC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005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jpeg"/><Relationship Id="rId7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2132856"/>
            <a:ext cx="8496944" cy="2262113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r>
              <a:rPr lang="cs-CZ" sz="8900" b="1" dirty="0">
                <a:solidFill>
                  <a:srgbClr val="FF0000"/>
                </a:solidFill>
                <a:latin typeface="Maiandra GD" panose="020E0502030308020204" pitchFamily="34" charset="0"/>
              </a:rPr>
              <a:t>RUN AND HELP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6400800" cy="1752600"/>
          </a:xfrm>
        </p:spPr>
        <p:txBody>
          <a:bodyPr/>
          <a:lstStyle/>
          <a:p>
            <a:r>
              <a:rPr lang="cs-CZ" b="1" dirty="0">
                <a:latin typeface="Maiandra GD" panose="020E0502030308020204" pitchFamily="34" charset="0"/>
              </a:rPr>
              <a:t>                            31.5.2019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93096"/>
            <a:ext cx="9144000" cy="293195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3756514"/>
            <a:ext cx="2580864" cy="741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315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3" t="14509"/>
          <a:stretch/>
        </p:blipFill>
        <p:spPr>
          <a:xfrm>
            <a:off x="175" y="0"/>
            <a:ext cx="3333095" cy="2059573"/>
          </a:xfr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457200" y="19888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  <a:latin typeface="Maiandra GD" panose="020E0502030308020204" pitchFamily="34" charset="0"/>
              </a:rPr>
              <a:t>RUN</a:t>
            </a:r>
            <a:r>
              <a:rPr lang="cs-CZ" dirty="0">
                <a:latin typeface="Maiandra GD" panose="020E0502030308020204" pitchFamily="34" charset="0"/>
              </a:rPr>
              <a:t> = svým během přispěješ někomu, kdo 				běhat nemůže = </a:t>
            </a:r>
            <a:r>
              <a:rPr lang="cs-CZ" b="1" dirty="0">
                <a:solidFill>
                  <a:srgbClr val="C00000"/>
                </a:solidFill>
                <a:latin typeface="Maiandra GD" panose="020E0502030308020204" pitchFamily="34" charset="0"/>
              </a:rPr>
              <a:t>HELP</a:t>
            </a:r>
          </a:p>
          <a:p>
            <a:pPr marL="0" indent="0">
              <a:buNone/>
            </a:pPr>
            <a:endParaRPr lang="cs-CZ" sz="1600" b="1" dirty="0">
              <a:solidFill>
                <a:srgbClr val="C00000"/>
              </a:solidFill>
              <a:latin typeface="Maiandra GD" panose="020E0502030308020204" pitchFamily="34" charset="0"/>
            </a:endParaRPr>
          </a:p>
          <a:p>
            <a:r>
              <a:rPr lang="cs-CZ" dirty="0">
                <a:latin typeface="Maiandra GD" panose="020E0502030308020204" pitchFamily="34" charset="0"/>
              </a:rPr>
              <a:t>Smyslem je pomoci </a:t>
            </a:r>
            <a:r>
              <a:rPr lang="cs-CZ" dirty="0" smtClean="0">
                <a:latin typeface="Maiandra GD" panose="020E0502030308020204" pitchFamily="34" charset="0"/>
              </a:rPr>
              <a:t>Magdalénce a Lukášovi.</a:t>
            </a:r>
            <a:endParaRPr lang="cs-CZ" dirty="0">
              <a:latin typeface="Maiandra GD" panose="020E0502030308020204" pitchFamily="34" charset="0"/>
            </a:endParaRPr>
          </a:p>
          <a:p>
            <a:r>
              <a:rPr lang="cs-CZ" dirty="0">
                <a:latin typeface="Maiandra GD" panose="020E0502030308020204" pitchFamily="34" charset="0"/>
              </a:rPr>
              <a:t>Máte známé či kamarády, kteří by také chtěli podpořit </a:t>
            </a:r>
            <a:r>
              <a:rPr lang="cs-CZ" dirty="0" smtClean="0">
                <a:latin typeface="Maiandra GD" panose="020E0502030308020204" pitchFamily="34" charset="0"/>
              </a:rPr>
              <a:t>Magdalénku a Lukáše?     Ať </a:t>
            </a:r>
            <a:r>
              <a:rPr lang="cs-CZ" dirty="0">
                <a:latin typeface="Maiandra GD" panose="020E0502030308020204" pitchFamily="34" charset="0"/>
              </a:rPr>
              <a:t>běží s námi</a:t>
            </a:r>
            <a:r>
              <a:rPr lang="cs-CZ" dirty="0" smtClean="0">
                <a:latin typeface="Maiandra GD" panose="020E0502030308020204" pitchFamily="34" charset="0"/>
              </a:rPr>
              <a:t>...</a:t>
            </a:r>
            <a:endParaRPr lang="cs-CZ" dirty="0">
              <a:latin typeface="Maiandra GD" panose="020E0502030308020204" pitchFamily="34" charset="0"/>
            </a:endParaRPr>
          </a:p>
        </p:txBody>
      </p:sp>
      <p:grpSp>
        <p:nvGrpSpPr>
          <p:cNvPr id="8" name="Skupina 7"/>
          <p:cNvGrpSpPr/>
          <p:nvPr/>
        </p:nvGrpSpPr>
        <p:grpSpPr>
          <a:xfrm flipH="1">
            <a:off x="4956405" y="3795618"/>
            <a:ext cx="4273109" cy="2988999"/>
            <a:chOff x="-185859" y="3820649"/>
            <a:chExt cx="4273109" cy="2988999"/>
          </a:xfrm>
        </p:grpSpPr>
        <p:pic>
          <p:nvPicPr>
            <p:cNvPr id="9" name="Zástupný symbol pro obsah 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06" t="14509" r="54743" b="17814"/>
            <a:stretch/>
          </p:blipFill>
          <p:spPr>
            <a:xfrm rot="2143307">
              <a:off x="1265130" y="6031360"/>
              <a:ext cx="557283" cy="679525"/>
            </a:xfrm>
            <a:prstGeom prst="rect">
              <a:avLst/>
            </a:prstGeom>
          </p:spPr>
        </p:pic>
        <p:pic>
          <p:nvPicPr>
            <p:cNvPr id="10" name="Zástupný symbol pro obsah 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06" t="14509" r="54743" b="17814"/>
            <a:stretch/>
          </p:blipFill>
          <p:spPr>
            <a:xfrm rot="971149">
              <a:off x="450694" y="5325318"/>
              <a:ext cx="834275" cy="1017276"/>
            </a:xfrm>
            <a:prstGeom prst="rect">
              <a:avLst/>
            </a:prstGeom>
          </p:spPr>
        </p:pic>
        <p:pic>
          <p:nvPicPr>
            <p:cNvPr id="11" name="Zástupný symbol pro obsah 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06" t="14509" r="57008" b="17814"/>
            <a:stretch/>
          </p:blipFill>
          <p:spPr>
            <a:xfrm rot="1904496">
              <a:off x="-185859" y="3820649"/>
              <a:ext cx="1259139" cy="1630392"/>
            </a:xfrm>
            <a:prstGeom prst="rect">
              <a:avLst/>
            </a:prstGeom>
          </p:spPr>
        </p:pic>
        <p:grpSp>
          <p:nvGrpSpPr>
            <p:cNvPr id="12" name="Skupina 11"/>
            <p:cNvGrpSpPr/>
            <p:nvPr/>
          </p:nvGrpSpPr>
          <p:grpSpPr>
            <a:xfrm>
              <a:off x="2555776" y="6260607"/>
              <a:ext cx="1531474" cy="549041"/>
              <a:chOff x="1944040" y="6243280"/>
              <a:chExt cx="1531474" cy="549041"/>
            </a:xfrm>
          </p:grpSpPr>
          <p:pic>
            <p:nvPicPr>
              <p:cNvPr id="14" name="Zástupný symbol pro obsah 2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6" t="14509" r="54743" b="17814"/>
              <a:stretch/>
            </p:blipFill>
            <p:spPr>
              <a:xfrm rot="535534">
                <a:off x="1944040" y="6243280"/>
                <a:ext cx="402111" cy="490316"/>
              </a:xfrm>
              <a:prstGeom prst="rect">
                <a:avLst/>
              </a:prstGeom>
            </p:spPr>
          </p:pic>
          <p:pic>
            <p:nvPicPr>
              <p:cNvPr id="15" name="Zástupný symbol pro obsah 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6" t="14509" r="54743" b="17814"/>
              <a:stretch/>
            </p:blipFill>
            <p:spPr>
              <a:xfrm rot="535534">
                <a:off x="2480909" y="6379984"/>
                <a:ext cx="296102" cy="361054"/>
              </a:xfrm>
              <a:prstGeom prst="rect">
                <a:avLst/>
              </a:prstGeom>
            </p:spPr>
          </p:pic>
          <p:pic>
            <p:nvPicPr>
              <p:cNvPr id="16" name="Zástupný symbol pro obsah 2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6" t="14509" r="54743" b="17814"/>
              <a:stretch/>
            </p:blipFill>
            <p:spPr>
              <a:xfrm rot="535534">
                <a:off x="2896668" y="6491331"/>
                <a:ext cx="246843" cy="300990"/>
              </a:xfrm>
              <a:prstGeom prst="rect">
                <a:avLst/>
              </a:prstGeom>
            </p:spPr>
          </p:pic>
          <p:pic>
            <p:nvPicPr>
              <p:cNvPr id="17" name="Zástupný symbol pro obsah 2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6" t="14509" r="54743" b="17814"/>
              <a:stretch/>
            </p:blipFill>
            <p:spPr>
              <a:xfrm>
                <a:off x="3228671" y="6491331"/>
                <a:ext cx="246843" cy="300990"/>
              </a:xfrm>
              <a:prstGeom prst="rect">
                <a:avLst/>
              </a:prstGeom>
            </p:spPr>
          </p:pic>
        </p:grpSp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085AA6"/>
                </a:clrFrom>
                <a:clrTo>
                  <a:srgbClr val="085AA6">
                    <a:alpha val="0"/>
                  </a:srgbClr>
                </a:clrTo>
              </a:clrChange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704" y="6148110"/>
              <a:ext cx="531025" cy="643667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8" name="Nadpis 1"/>
          <p:cNvSpPr txBox="1">
            <a:spLocks/>
          </p:cNvSpPr>
          <p:nvPr/>
        </p:nvSpPr>
        <p:spPr>
          <a:xfrm>
            <a:off x="3131840" y="260648"/>
            <a:ext cx="56166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b="1" dirty="0">
                <a:gradFill flip="none" rotWithShape="1">
                  <a:gsLst>
                    <a:gs pos="0">
                      <a:srgbClr val="FFC000"/>
                    </a:gs>
                    <a:gs pos="32000">
                      <a:schemeClr val="accent1"/>
                    </a:gs>
                    <a:gs pos="74000">
                      <a:schemeClr val="accent3"/>
                    </a:gs>
                    <a:gs pos="52000">
                      <a:srgbClr val="FF0000"/>
                    </a:gs>
                    <a:gs pos="100000">
                      <a:schemeClr val="accent4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Maiandra GD" panose="020E0502030308020204" pitchFamily="34" charset="0"/>
              </a:rPr>
              <a:t>Běh</a:t>
            </a:r>
          </a:p>
        </p:txBody>
      </p:sp>
    </p:spTree>
    <p:extLst>
      <p:ext uri="{BB962C8B-B14F-4D97-AF65-F5344CB8AC3E}">
        <p14:creationId xmlns:p14="http://schemas.microsoft.com/office/powerpoint/2010/main" val="575458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/>
          <p:cNvGrpSpPr/>
          <p:nvPr/>
        </p:nvGrpSpPr>
        <p:grpSpPr>
          <a:xfrm>
            <a:off x="5079141" y="3789040"/>
            <a:ext cx="4273109" cy="2988999"/>
            <a:chOff x="5079141" y="3789040"/>
            <a:chExt cx="4273109" cy="2988999"/>
          </a:xfrm>
        </p:grpSpPr>
        <p:pic>
          <p:nvPicPr>
            <p:cNvPr id="9" name="Zástupný symbol pro obsah 2"/>
            <p:cNvPicPr>
              <a:picLocks noChangeAspect="1"/>
            </p:cNvPicPr>
            <p:nvPr/>
          </p:nvPicPr>
          <p:blipFill rotWithShape="1"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06" t="14509" r="54743" b="17814"/>
            <a:stretch/>
          </p:blipFill>
          <p:spPr>
            <a:xfrm rot="19456693" flipH="1">
              <a:off x="7343978" y="5999751"/>
              <a:ext cx="557283" cy="679525"/>
            </a:xfrm>
            <a:prstGeom prst="rect">
              <a:avLst/>
            </a:prstGeom>
          </p:spPr>
        </p:pic>
        <p:pic>
          <p:nvPicPr>
            <p:cNvPr id="10" name="Zástupný symbol pro obsah 2"/>
            <p:cNvPicPr>
              <a:picLocks noChangeAspect="1"/>
            </p:cNvPicPr>
            <p:nvPr/>
          </p:nvPicPr>
          <p:blipFill rotWithShape="1"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06" t="14509" r="54743" b="17814"/>
            <a:stretch/>
          </p:blipFill>
          <p:spPr>
            <a:xfrm rot="20628851" flipH="1">
              <a:off x="7881422" y="5293709"/>
              <a:ext cx="834275" cy="1017276"/>
            </a:xfrm>
            <a:prstGeom prst="rect">
              <a:avLst/>
            </a:prstGeom>
          </p:spPr>
        </p:pic>
        <p:pic>
          <p:nvPicPr>
            <p:cNvPr id="11" name="Zástupný symbol pro obsah 2"/>
            <p:cNvPicPr>
              <a:picLocks noChangeAspect="1"/>
            </p:cNvPicPr>
            <p:nvPr/>
          </p:nvPicPr>
          <p:blipFill rotWithShape="1"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06" t="14509" r="57008" b="17814"/>
            <a:stretch/>
          </p:blipFill>
          <p:spPr>
            <a:xfrm rot="19695504" flipH="1">
              <a:off x="8093111" y="3789040"/>
              <a:ext cx="1259139" cy="1630392"/>
            </a:xfrm>
            <a:prstGeom prst="rect">
              <a:avLst/>
            </a:prstGeom>
          </p:spPr>
        </p:pic>
        <p:grpSp>
          <p:nvGrpSpPr>
            <p:cNvPr id="12" name="Skupina 11"/>
            <p:cNvGrpSpPr/>
            <p:nvPr/>
          </p:nvGrpSpPr>
          <p:grpSpPr>
            <a:xfrm flipH="1">
              <a:off x="5079141" y="6228998"/>
              <a:ext cx="1531474" cy="549041"/>
              <a:chOff x="1944040" y="6243280"/>
              <a:chExt cx="1531474" cy="549041"/>
            </a:xfrm>
          </p:grpSpPr>
          <p:pic>
            <p:nvPicPr>
              <p:cNvPr id="14" name="Zástupný symbol pro obsah 2"/>
              <p:cNvPicPr>
                <a:picLocks noChangeAspect="1"/>
              </p:cNvPicPr>
              <p:nvPr/>
            </p:nvPicPr>
            <p:blipFill rotWithShape="1">
              <a:blip r:embed="rId5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6" t="14509" r="54743" b="17814"/>
              <a:stretch/>
            </p:blipFill>
            <p:spPr>
              <a:xfrm rot="535534">
                <a:off x="1944040" y="6243280"/>
                <a:ext cx="402111" cy="490316"/>
              </a:xfrm>
              <a:prstGeom prst="rect">
                <a:avLst/>
              </a:prstGeom>
            </p:spPr>
          </p:pic>
          <p:pic>
            <p:nvPicPr>
              <p:cNvPr id="15" name="Zástupný symbol pro obsah 2"/>
              <p:cNvPicPr>
                <a:picLocks noChangeAspect="1"/>
              </p:cNvPicPr>
              <p:nvPr/>
            </p:nvPicPr>
            <p:blipFill rotWithShape="1">
              <a:blip r:embed="rId6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6" t="14509" r="54743" b="17814"/>
              <a:stretch/>
            </p:blipFill>
            <p:spPr>
              <a:xfrm rot="535534">
                <a:off x="2480909" y="6379984"/>
                <a:ext cx="296102" cy="361054"/>
              </a:xfrm>
              <a:prstGeom prst="rect">
                <a:avLst/>
              </a:prstGeom>
            </p:spPr>
          </p:pic>
          <p:pic>
            <p:nvPicPr>
              <p:cNvPr id="16" name="Zástupný symbol pro obsah 2"/>
              <p:cNvPicPr>
                <a:picLocks noChangeAspect="1"/>
              </p:cNvPicPr>
              <p:nvPr/>
            </p:nvPicPr>
            <p:blipFill rotWithShape="1">
              <a:blip r:embed="rId7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6" t="14509" r="54743" b="17814"/>
              <a:stretch/>
            </p:blipFill>
            <p:spPr>
              <a:xfrm rot="535534">
                <a:off x="2896668" y="6491331"/>
                <a:ext cx="246843" cy="300990"/>
              </a:xfrm>
              <a:prstGeom prst="rect">
                <a:avLst/>
              </a:prstGeom>
            </p:spPr>
          </p:pic>
          <p:pic>
            <p:nvPicPr>
              <p:cNvPr id="17" name="Zástupný symbol pro obsah 2"/>
              <p:cNvPicPr>
                <a:picLocks noChangeAspect="1"/>
              </p:cNvPicPr>
              <p:nvPr/>
            </p:nvPicPr>
            <p:blipFill rotWithShape="1">
              <a:blip r:embed="rId7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6" t="14509" r="54743" b="17814"/>
              <a:stretch/>
            </p:blipFill>
            <p:spPr>
              <a:xfrm>
                <a:off x="3228671" y="6491331"/>
                <a:ext cx="246843" cy="300990"/>
              </a:xfrm>
              <a:prstGeom prst="rect">
                <a:avLst/>
              </a:prstGeom>
            </p:spPr>
          </p:pic>
        </p:grpSp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085AA6"/>
                </a:clrFrom>
                <a:clrTo>
                  <a:srgbClr val="085AA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727662" y="6116501"/>
              <a:ext cx="531025" cy="643667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3" t="14509"/>
          <a:stretch/>
        </p:blipFill>
        <p:spPr>
          <a:xfrm>
            <a:off x="175" y="0"/>
            <a:ext cx="3333095" cy="2059573"/>
          </a:xfr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457200" y="19888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b="1" dirty="0">
              <a:solidFill>
                <a:srgbClr val="002060"/>
              </a:solidFill>
              <a:latin typeface="Maiandra GD" panose="020E0502030308020204" pitchFamily="34" charset="0"/>
            </a:endParaRPr>
          </a:p>
          <a:p>
            <a:endParaRPr lang="cs-CZ" dirty="0">
              <a:latin typeface="Maiandra GD" panose="020E0502030308020204" pitchFamily="34" charset="0"/>
            </a:endParaRPr>
          </a:p>
        </p:txBody>
      </p:sp>
      <p:sp>
        <p:nvSpPr>
          <p:cNvPr id="18" name="Nadpis 1"/>
          <p:cNvSpPr txBox="1">
            <a:spLocks/>
          </p:cNvSpPr>
          <p:nvPr/>
        </p:nvSpPr>
        <p:spPr>
          <a:xfrm>
            <a:off x="3131840" y="260648"/>
            <a:ext cx="56166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b="1" dirty="0">
                <a:gradFill flip="none" rotWithShape="1">
                  <a:gsLst>
                    <a:gs pos="0">
                      <a:srgbClr val="FFC000"/>
                    </a:gs>
                    <a:gs pos="32000">
                      <a:schemeClr val="accent1"/>
                    </a:gs>
                    <a:gs pos="74000">
                      <a:schemeClr val="accent3"/>
                    </a:gs>
                    <a:gs pos="52000">
                      <a:srgbClr val="FF0000"/>
                    </a:gs>
                    <a:gs pos="100000">
                      <a:schemeClr val="accent4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Maiandra GD" panose="020E0502030308020204" pitchFamily="34" charset="0"/>
              </a:rPr>
              <a:t>Podmínky běhu </a:t>
            </a:r>
          </a:p>
        </p:txBody>
      </p:sp>
      <p:sp>
        <p:nvSpPr>
          <p:cNvPr id="20" name="Zástupný symbol pro obsah 2"/>
          <p:cNvSpPr txBox="1">
            <a:spLocks/>
          </p:cNvSpPr>
          <p:nvPr/>
        </p:nvSpPr>
        <p:spPr>
          <a:xfrm>
            <a:off x="457200" y="1772816"/>
            <a:ext cx="8686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Maiandra GD" panose="020E0502030308020204" pitchFamily="34" charset="0"/>
              </a:rPr>
              <a:t>Běhá se známé kolečko v parku </a:t>
            </a:r>
          </a:p>
          <a:p>
            <a:pPr marL="0" indent="0">
              <a:buNone/>
            </a:pPr>
            <a:r>
              <a:rPr lang="cs-CZ" sz="2000" dirty="0">
                <a:latin typeface="Maiandra GD" panose="020E0502030308020204" pitchFamily="34" charset="0"/>
              </a:rPr>
              <a:t>			</a:t>
            </a:r>
            <a:r>
              <a:rPr lang="cs-CZ" sz="2000" b="1" dirty="0">
                <a:latin typeface="Maiandra GD" panose="020E0502030308020204" pitchFamily="34" charset="0"/>
              </a:rPr>
              <a:t>(třídy </a:t>
            </a:r>
            <a:r>
              <a:rPr lang="cs-CZ" sz="2000" b="1" dirty="0" smtClean="0">
                <a:latin typeface="Maiandra GD" panose="020E0502030308020204" pitchFamily="34" charset="0"/>
              </a:rPr>
              <a:t>společně </a:t>
            </a:r>
            <a:r>
              <a:rPr lang="cs-CZ" sz="2000" b="1" dirty="0">
                <a:latin typeface="Maiandra GD" panose="020E0502030308020204" pitchFamily="34" charset="0"/>
              </a:rPr>
              <a:t>v určený čas</a:t>
            </a:r>
            <a:r>
              <a:rPr lang="cs-CZ" sz="2000" dirty="0">
                <a:latin typeface="Maiandra GD" panose="020E0502030308020204" pitchFamily="34" charset="0"/>
              </a:rPr>
              <a:t>)</a:t>
            </a:r>
          </a:p>
          <a:p>
            <a:r>
              <a:rPr lang="cs-CZ" dirty="0">
                <a:latin typeface="Maiandra GD" panose="020E0502030308020204" pitchFamily="34" charset="0"/>
              </a:rPr>
              <a:t>Každý běžec má svého sponzora </a:t>
            </a:r>
            <a:r>
              <a:rPr lang="cs-CZ" sz="1800" b="1" dirty="0">
                <a:latin typeface="Maiandra GD" panose="020E0502030308020204" pitchFamily="34" charset="0"/>
              </a:rPr>
              <a:t>(rodiče, kamaráda,..)</a:t>
            </a:r>
          </a:p>
          <a:p>
            <a:pPr marL="0" indent="0">
              <a:buNone/>
            </a:pPr>
            <a:r>
              <a:rPr lang="cs-CZ" sz="1800" dirty="0">
                <a:latin typeface="Maiandra GD" panose="020E0502030308020204" pitchFamily="34" charset="0"/>
              </a:rPr>
              <a:t> 			</a:t>
            </a:r>
            <a:r>
              <a:rPr lang="cs-CZ" sz="1800" b="1" dirty="0">
                <a:latin typeface="Maiandra GD" panose="020E0502030308020204" pitchFamily="34" charset="0"/>
              </a:rPr>
              <a:t>a odevzdá sponzorský list do 30.5.2019 na recepci</a:t>
            </a:r>
            <a:endParaRPr lang="cs-CZ" b="1" dirty="0">
              <a:latin typeface="Maiandra GD" panose="020E0502030308020204" pitchFamily="34" charset="0"/>
            </a:endParaRPr>
          </a:p>
          <a:p>
            <a:r>
              <a:rPr lang="cs-CZ" dirty="0">
                <a:latin typeface="Maiandra GD" panose="020E0502030308020204" pitchFamily="34" charset="0"/>
              </a:rPr>
              <a:t>Po doběhnutí se sečtou kolečka </a:t>
            </a:r>
          </a:p>
          <a:p>
            <a:r>
              <a:rPr lang="cs-CZ" dirty="0">
                <a:latin typeface="Maiandra GD" panose="020E0502030308020204" pitchFamily="34" charset="0"/>
              </a:rPr>
              <a:t>Do 7.6.2019 přineste sponzorský dar svým třídním učitelům</a:t>
            </a:r>
          </a:p>
          <a:p>
            <a:r>
              <a:rPr lang="cs-CZ" sz="3600" b="1" dirty="0">
                <a:gradFill flip="none" rotWithShape="1">
                  <a:gsLst>
                    <a:gs pos="0">
                      <a:srgbClr val="FFC000"/>
                    </a:gs>
                    <a:gs pos="32000">
                      <a:schemeClr val="accent1"/>
                    </a:gs>
                    <a:gs pos="74000">
                      <a:schemeClr val="accent3"/>
                    </a:gs>
                    <a:gs pos="52000">
                      <a:srgbClr val="FF0000"/>
                    </a:gs>
                    <a:gs pos="100000">
                      <a:schemeClr val="accent4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Maiandra GD" panose="020E0502030308020204" pitchFamily="34" charset="0"/>
                <a:ea typeface="+mj-ea"/>
                <a:cs typeface="+mj-cs"/>
              </a:rPr>
              <a:t>Předání daru Magdalénce </a:t>
            </a:r>
            <a:r>
              <a:rPr lang="cs-CZ" sz="3600" b="1" dirty="0" smtClean="0">
                <a:gradFill flip="none" rotWithShape="1">
                  <a:gsLst>
                    <a:gs pos="0">
                      <a:srgbClr val="FFC000"/>
                    </a:gs>
                    <a:gs pos="32000">
                      <a:schemeClr val="accent1"/>
                    </a:gs>
                    <a:gs pos="74000">
                      <a:schemeClr val="accent3"/>
                    </a:gs>
                    <a:gs pos="52000">
                      <a:srgbClr val="FF0000"/>
                    </a:gs>
                    <a:gs pos="100000">
                      <a:schemeClr val="accent4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Maiandra GD" panose="020E0502030308020204" pitchFamily="34" charset="0"/>
                <a:ea typeface="+mj-ea"/>
                <a:cs typeface="+mj-cs"/>
              </a:rPr>
              <a:t>a Lukášovi a jejich rodičům – 24.6.2019.</a:t>
            </a:r>
            <a:endParaRPr lang="cs-CZ" sz="4100" b="1" dirty="0">
              <a:gradFill flip="none" rotWithShape="1">
                <a:gsLst>
                  <a:gs pos="0">
                    <a:srgbClr val="FFC000"/>
                  </a:gs>
                  <a:gs pos="32000">
                    <a:schemeClr val="accent1"/>
                  </a:gs>
                  <a:gs pos="74000">
                    <a:schemeClr val="accent3"/>
                  </a:gs>
                  <a:gs pos="52000">
                    <a:srgbClr val="FF0000"/>
                  </a:gs>
                  <a:gs pos="100000">
                    <a:schemeClr val="accent4"/>
                  </a:gs>
                </a:gsLst>
                <a:path path="circle">
                  <a:fillToRect l="100000" t="100000"/>
                </a:path>
                <a:tileRect r="-100000" b="-100000"/>
              </a:gradFill>
              <a:latin typeface="Maiandra GD" panose="020E0502030308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24132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60" y="-315416"/>
            <a:ext cx="9036496" cy="2448272"/>
          </a:xfrm>
        </p:spPr>
        <p:txBody>
          <a:bodyPr>
            <a:noAutofit/>
          </a:bodyPr>
          <a:lstStyle/>
          <a:p>
            <a:endParaRPr lang="cs-CZ" sz="4800" b="1" dirty="0">
              <a:latin typeface="Maiandra GD" panose="020E0502030308020204" pitchFamily="34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531"/>
          <a:stretch/>
        </p:blipFill>
        <p:spPr>
          <a:xfrm>
            <a:off x="0" y="1558923"/>
            <a:ext cx="9144000" cy="5299077"/>
          </a:xfrm>
        </p:spPr>
      </p:pic>
      <p:grpSp>
        <p:nvGrpSpPr>
          <p:cNvPr id="7" name="Skupina 6"/>
          <p:cNvGrpSpPr/>
          <p:nvPr/>
        </p:nvGrpSpPr>
        <p:grpSpPr>
          <a:xfrm>
            <a:off x="3339827" y="2175293"/>
            <a:ext cx="2803451" cy="2765875"/>
            <a:chOff x="3339827" y="2175293"/>
            <a:chExt cx="2803451" cy="2765875"/>
          </a:xfrm>
        </p:grpSpPr>
        <p:pic>
          <p:nvPicPr>
            <p:cNvPr id="3" name="Obrázek 2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8049"/>
            <a:stretch/>
          </p:blipFill>
          <p:spPr>
            <a:xfrm rot="9728906">
              <a:off x="5150327" y="2262585"/>
              <a:ext cx="992951" cy="893173"/>
            </a:xfrm>
            <a:prstGeom prst="rect">
              <a:avLst/>
            </a:prstGeom>
          </p:spPr>
        </p:pic>
        <p:grpSp>
          <p:nvGrpSpPr>
            <p:cNvPr id="6" name="Skupina 5"/>
            <p:cNvGrpSpPr/>
            <p:nvPr/>
          </p:nvGrpSpPr>
          <p:grpSpPr>
            <a:xfrm>
              <a:off x="3339827" y="2175293"/>
              <a:ext cx="2245226" cy="2765875"/>
              <a:chOff x="3339827" y="2175293"/>
              <a:chExt cx="2245226" cy="2765875"/>
            </a:xfrm>
          </p:grpSpPr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925" t="8259" r="10934" b="12632"/>
              <a:stretch/>
            </p:blipFill>
            <p:spPr bwMode="auto">
              <a:xfrm>
                <a:off x="3339827" y="2175293"/>
                <a:ext cx="999243" cy="11111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" name="Obrázek 4"/>
              <p:cNvPicPr>
                <a:picLocks noChangeAspect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63888" y="4293096"/>
                <a:ext cx="2021165" cy="64807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101871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4"/>
          <p:cNvGrpSpPr/>
          <p:nvPr/>
        </p:nvGrpSpPr>
        <p:grpSpPr>
          <a:xfrm flipH="1">
            <a:off x="5076056" y="3786442"/>
            <a:ext cx="4273109" cy="2988999"/>
            <a:chOff x="-185859" y="3820649"/>
            <a:chExt cx="4273109" cy="2988999"/>
          </a:xfrm>
        </p:grpSpPr>
        <p:pic>
          <p:nvPicPr>
            <p:cNvPr id="6" name="Zástupný symbol pro obsah 2"/>
            <p:cNvPicPr>
              <a:picLocks noChangeAspect="1"/>
            </p:cNvPicPr>
            <p:nvPr/>
          </p:nvPicPr>
          <p:blipFill rotWithShape="1"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06" t="14509" r="54743" b="17814"/>
            <a:stretch/>
          </p:blipFill>
          <p:spPr>
            <a:xfrm rot="2143307">
              <a:off x="1265130" y="6031360"/>
              <a:ext cx="557283" cy="679525"/>
            </a:xfrm>
            <a:prstGeom prst="rect">
              <a:avLst/>
            </a:prstGeom>
          </p:spPr>
        </p:pic>
        <p:pic>
          <p:nvPicPr>
            <p:cNvPr id="8" name="Zástupný symbol pro obsah 2"/>
            <p:cNvPicPr>
              <a:picLocks noChangeAspect="1"/>
            </p:cNvPicPr>
            <p:nvPr/>
          </p:nvPicPr>
          <p:blipFill rotWithShape="1"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06" t="14509" r="54743" b="17814"/>
            <a:stretch/>
          </p:blipFill>
          <p:spPr>
            <a:xfrm rot="971149">
              <a:off x="450694" y="5325318"/>
              <a:ext cx="834275" cy="1017276"/>
            </a:xfrm>
            <a:prstGeom prst="rect">
              <a:avLst/>
            </a:prstGeom>
          </p:spPr>
        </p:pic>
        <p:pic>
          <p:nvPicPr>
            <p:cNvPr id="9" name="Zástupný symbol pro obsah 2"/>
            <p:cNvPicPr>
              <a:picLocks noChangeAspect="1"/>
            </p:cNvPicPr>
            <p:nvPr/>
          </p:nvPicPr>
          <p:blipFill rotWithShape="1"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06" t="14509" r="57008" b="17814"/>
            <a:stretch/>
          </p:blipFill>
          <p:spPr>
            <a:xfrm rot="1904496">
              <a:off x="-185859" y="3820649"/>
              <a:ext cx="1259139" cy="1630392"/>
            </a:xfrm>
            <a:prstGeom prst="rect">
              <a:avLst/>
            </a:prstGeom>
          </p:spPr>
        </p:pic>
        <p:grpSp>
          <p:nvGrpSpPr>
            <p:cNvPr id="10" name="Skupina 9"/>
            <p:cNvGrpSpPr/>
            <p:nvPr/>
          </p:nvGrpSpPr>
          <p:grpSpPr>
            <a:xfrm>
              <a:off x="2555776" y="6260607"/>
              <a:ext cx="1531474" cy="549041"/>
              <a:chOff x="1944040" y="6243280"/>
              <a:chExt cx="1531474" cy="549041"/>
            </a:xfrm>
          </p:grpSpPr>
          <p:pic>
            <p:nvPicPr>
              <p:cNvPr id="12" name="Zástupný symbol pro obsah 2"/>
              <p:cNvPicPr>
                <a:picLocks noChangeAspect="1"/>
              </p:cNvPicPr>
              <p:nvPr/>
            </p:nvPicPr>
            <p:blipFill rotWithShape="1">
              <a:blip r:embed="rId5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6" t="14509" r="54743" b="17814"/>
              <a:stretch/>
            </p:blipFill>
            <p:spPr>
              <a:xfrm rot="535534">
                <a:off x="1944040" y="6243280"/>
                <a:ext cx="402111" cy="490316"/>
              </a:xfrm>
              <a:prstGeom prst="rect">
                <a:avLst/>
              </a:prstGeom>
            </p:spPr>
          </p:pic>
          <p:pic>
            <p:nvPicPr>
              <p:cNvPr id="13" name="Zástupný symbol pro obsah 2"/>
              <p:cNvPicPr>
                <a:picLocks noChangeAspect="1"/>
              </p:cNvPicPr>
              <p:nvPr/>
            </p:nvPicPr>
            <p:blipFill rotWithShape="1">
              <a:blip r:embed="rId6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6" t="14509" r="54743" b="17814"/>
              <a:stretch/>
            </p:blipFill>
            <p:spPr>
              <a:xfrm rot="535534">
                <a:off x="2480909" y="6379984"/>
                <a:ext cx="296102" cy="361054"/>
              </a:xfrm>
              <a:prstGeom prst="rect">
                <a:avLst/>
              </a:prstGeom>
            </p:spPr>
          </p:pic>
          <p:pic>
            <p:nvPicPr>
              <p:cNvPr id="14" name="Zástupný symbol pro obsah 2"/>
              <p:cNvPicPr>
                <a:picLocks noChangeAspect="1"/>
              </p:cNvPicPr>
              <p:nvPr/>
            </p:nvPicPr>
            <p:blipFill rotWithShape="1">
              <a:blip r:embed="rId7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6" t="14509" r="54743" b="17814"/>
              <a:stretch/>
            </p:blipFill>
            <p:spPr>
              <a:xfrm rot="535534">
                <a:off x="2896668" y="6491331"/>
                <a:ext cx="246843" cy="300990"/>
              </a:xfrm>
              <a:prstGeom prst="rect">
                <a:avLst/>
              </a:prstGeom>
            </p:spPr>
          </p:pic>
          <p:pic>
            <p:nvPicPr>
              <p:cNvPr id="15" name="Zástupný symbol pro obsah 2"/>
              <p:cNvPicPr>
                <a:picLocks noChangeAspect="1"/>
              </p:cNvPicPr>
              <p:nvPr/>
            </p:nvPicPr>
            <p:blipFill rotWithShape="1">
              <a:blip r:embed="rId7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6" t="14509" r="54743" b="17814"/>
              <a:stretch/>
            </p:blipFill>
            <p:spPr>
              <a:xfrm>
                <a:off x="3228671" y="6491331"/>
                <a:ext cx="246843" cy="300990"/>
              </a:xfrm>
              <a:prstGeom prst="rect">
                <a:avLst/>
              </a:prstGeom>
            </p:spPr>
          </p:pic>
        </p:grp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085AA6"/>
                </a:clrFrom>
                <a:clrTo>
                  <a:srgbClr val="085AA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704" y="6148110"/>
              <a:ext cx="531025" cy="643667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 rotWithShape="1"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3" t="14509"/>
          <a:stretch/>
        </p:blipFill>
        <p:spPr>
          <a:xfrm>
            <a:off x="175" y="0"/>
            <a:ext cx="3333095" cy="2059573"/>
          </a:xfr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457200" y="19888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latin typeface="Maiandra GD" panose="020E0502030308020204" pitchFamily="34" charset="0"/>
              </a:rPr>
              <a:t>Konto bariéry jako zprostředkovatel</a:t>
            </a:r>
          </a:p>
          <a:p>
            <a:r>
              <a:rPr lang="cs-CZ" sz="2800" dirty="0">
                <a:latin typeface="Maiandra GD" panose="020E0502030308020204" pitchFamily="34" charset="0"/>
              </a:rPr>
              <a:t>Veřejnost </a:t>
            </a:r>
            <a:r>
              <a:rPr lang="cs-CZ" sz="3000" b="1" dirty="0">
                <a:gradFill flip="none" rotWithShape="1">
                  <a:gsLst>
                    <a:gs pos="0">
                      <a:srgbClr val="FFC000"/>
                    </a:gs>
                    <a:gs pos="32000">
                      <a:schemeClr val="accent1"/>
                    </a:gs>
                    <a:gs pos="74000">
                      <a:schemeClr val="accent3"/>
                    </a:gs>
                    <a:gs pos="52000">
                      <a:srgbClr val="FF0000"/>
                    </a:gs>
                    <a:gs pos="100000">
                      <a:schemeClr val="accent4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Maiandra GD" panose="020E0502030308020204" pitchFamily="34" charset="0"/>
                <a:ea typeface="+mj-ea"/>
                <a:cs typeface="+mj-cs"/>
              </a:rPr>
              <a:t>naučit vnímat lidi </a:t>
            </a:r>
            <a:r>
              <a:rPr lang="cs-CZ" sz="2800" dirty="0">
                <a:latin typeface="Maiandra GD" panose="020E0502030308020204" pitchFamily="34" charset="0"/>
              </a:rPr>
              <a:t>s rozdílnými potřebami</a:t>
            </a:r>
          </a:p>
          <a:p>
            <a:r>
              <a:rPr lang="cs-CZ" sz="2800" dirty="0">
                <a:latin typeface="Maiandra GD" panose="020E0502030308020204" pitchFamily="34" charset="0"/>
              </a:rPr>
              <a:t>20 let činnosti rozdělilo Konto Bariéry stovky </a:t>
            </a:r>
            <a:r>
              <a:rPr lang="cs-CZ" sz="3000" b="1" dirty="0">
                <a:gradFill flip="none" rotWithShape="1">
                  <a:gsLst>
                    <a:gs pos="0">
                      <a:srgbClr val="FFC000"/>
                    </a:gs>
                    <a:gs pos="32000">
                      <a:schemeClr val="accent1"/>
                    </a:gs>
                    <a:gs pos="74000">
                      <a:schemeClr val="accent3"/>
                    </a:gs>
                    <a:gs pos="52000">
                      <a:srgbClr val="FF0000"/>
                    </a:gs>
                    <a:gs pos="100000">
                      <a:schemeClr val="accent4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Maiandra GD" panose="020E0502030308020204" pitchFamily="34" charset="0"/>
                <a:ea typeface="+mj-ea"/>
                <a:cs typeface="+mj-cs"/>
              </a:rPr>
              <a:t>miliónů korun, podpořilo tisíce projektů </a:t>
            </a:r>
            <a:r>
              <a:rPr lang="cs-CZ" sz="2800" dirty="0">
                <a:latin typeface="Maiandra GD" panose="020E0502030308020204" pitchFamily="34" charset="0"/>
              </a:rPr>
              <a:t>na zlepšení života lidí s handicapem</a:t>
            </a:r>
          </a:p>
          <a:p>
            <a:r>
              <a:rPr lang="cs-CZ" sz="2800" dirty="0">
                <a:latin typeface="Maiandra GD" panose="020E0502030308020204" pitchFamily="34" charset="0"/>
              </a:rPr>
              <a:t>Doplňuje možnosti státu tam, kde jeho pomoc nestačí</a:t>
            </a:r>
          </a:p>
          <a:p>
            <a:r>
              <a:rPr lang="cs-CZ" sz="2800" dirty="0">
                <a:latin typeface="Maiandra GD" panose="020E0502030308020204" pitchFamily="34" charset="0"/>
              </a:rPr>
              <a:t>Rehabilitační a kompenzační pomůcky, bezbariérové úpravy bytů, škol a dalších veřejných budov, vzdělání a pracovní uplatněním lidem s handicapem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>
              <a:latin typeface="Maiandra GD" panose="020E0502030308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492" y="188640"/>
            <a:ext cx="4536504" cy="1454598"/>
          </a:xfrm>
          <a:prstGeom prst="rect">
            <a:avLst/>
          </a:prstGeom>
        </p:spPr>
      </p:pic>
      <p:sp>
        <p:nvSpPr>
          <p:cNvPr id="16" name="Nadpis 1"/>
          <p:cNvSpPr txBox="1">
            <a:spLocks/>
          </p:cNvSpPr>
          <p:nvPr/>
        </p:nvSpPr>
        <p:spPr>
          <a:xfrm>
            <a:off x="3131840" y="260648"/>
            <a:ext cx="56166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cs-CZ" b="1" dirty="0">
              <a:gradFill flip="none" rotWithShape="1">
                <a:gsLst>
                  <a:gs pos="0">
                    <a:srgbClr val="FFC000"/>
                  </a:gs>
                  <a:gs pos="32000">
                    <a:schemeClr val="accent1"/>
                  </a:gs>
                  <a:gs pos="74000">
                    <a:schemeClr val="accent3"/>
                  </a:gs>
                  <a:gs pos="52000">
                    <a:srgbClr val="FF0000"/>
                  </a:gs>
                  <a:gs pos="100000">
                    <a:schemeClr val="accent4"/>
                  </a:gs>
                </a:gsLst>
                <a:path path="circle">
                  <a:fillToRect l="100000" t="100000"/>
                </a:path>
                <a:tileRect r="-100000" b="-100000"/>
              </a:gra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678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>
                <a:gradFill flip="none" rotWithShape="1">
                  <a:gsLst>
                    <a:gs pos="0">
                      <a:srgbClr val="FFC000"/>
                    </a:gs>
                    <a:gs pos="32000">
                      <a:schemeClr val="accent1"/>
                    </a:gs>
                    <a:gs pos="74000">
                      <a:schemeClr val="accent3"/>
                    </a:gs>
                    <a:gs pos="52000">
                      <a:srgbClr val="FF0000"/>
                    </a:gs>
                    <a:gs pos="100000">
                      <a:schemeClr val="accent4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Maiandra GD" panose="020E0502030308020204" pitchFamily="34" charset="0"/>
              </a:rPr>
              <a:t>Tradice charitativních běhů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Maiandra GD" panose="020E0502030308020204" pitchFamily="34" charset="0"/>
              </a:rPr>
              <a:t>Zapojili jsme se do Běhu </a:t>
            </a:r>
            <a:r>
              <a:rPr lang="cs-CZ" dirty="0" err="1" smtClean="0">
                <a:latin typeface="Maiandra GD" panose="020E0502030308020204" pitchFamily="34" charset="0"/>
              </a:rPr>
              <a:t>Terryho</a:t>
            </a:r>
            <a:r>
              <a:rPr lang="cs-CZ" dirty="0" smtClean="0">
                <a:latin typeface="Maiandra GD" panose="020E0502030308020204" pitchFamily="34" charset="0"/>
              </a:rPr>
              <a:t> Foxe, přispěli na postavení školy </a:t>
            </a:r>
            <a:r>
              <a:rPr lang="cs-CZ" dirty="0">
                <a:latin typeface="Maiandra GD" panose="020E0502030308020204" pitchFamily="34" charset="0"/>
              </a:rPr>
              <a:t>v </a:t>
            </a:r>
            <a:r>
              <a:rPr lang="cs-CZ" dirty="0" smtClean="0">
                <a:latin typeface="Maiandra GD" panose="020E0502030308020204" pitchFamily="34" charset="0"/>
              </a:rPr>
              <a:t>Africe</a:t>
            </a:r>
            <a:endParaRPr lang="cs-CZ" dirty="0">
              <a:latin typeface="Maiandra GD" panose="020E0502030308020204" pitchFamily="34" charset="0"/>
            </a:endParaRPr>
          </a:p>
          <a:p>
            <a:r>
              <a:rPr lang="cs-CZ" dirty="0" smtClean="0"/>
              <a:t>V roce 2015 s Kontem Bariéry v </a:t>
            </a:r>
            <a:r>
              <a:rPr lang="cs-CZ" dirty="0"/>
              <a:t>Run and </a:t>
            </a:r>
            <a:r>
              <a:rPr lang="cs-CZ" dirty="0" err="1"/>
              <a:t>Help</a:t>
            </a:r>
            <a:r>
              <a:rPr lang="cs-CZ" dirty="0"/>
              <a:t> vyběhali </a:t>
            </a:r>
            <a:r>
              <a:rPr lang="cs-CZ" dirty="0" smtClean="0"/>
              <a:t>152 000,- Kč - Péťa </a:t>
            </a:r>
            <a:r>
              <a:rPr lang="cs-CZ" dirty="0"/>
              <a:t>s Damiánem </a:t>
            </a:r>
            <a:r>
              <a:rPr lang="cs-CZ" dirty="0" smtClean="0"/>
              <a:t>si mohli </a:t>
            </a:r>
            <a:r>
              <a:rPr lang="cs-CZ" dirty="0"/>
              <a:t>pořídit vozík, </a:t>
            </a:r>
            <a:r>
              <a:rPr lang="cs-CZ" dirty="0" smtClean="0"/>
              <a:t>Adélka zaplatit veterinární </a:t>
            </a:r>
            <a:r>
              <a:rPr lang="cs-CZ" dirty="0"/>
              <a:t>vyšetření asistenčního psa a </a:t>
            </a:r>
            <a:r>
              <a:rPr lang="cs-CZ" dirty="0" smtClean="0"/>
              <a:t>Julinka koupit sluchadla</a:t>
            </a:r>
            <a:endParaRPr lang="cs-CZ" dirty="0"/>
          </a:p>
          <a:p>
            <a:endParaRPr lang="cs-CZ" dirty="0">
              <a:latin typeface="Maiandra GD" panose="020E0502030308020204" pitchFamily="34" charset="0"/>
            </a:endParaRPr>
          </a:p>
          <a:p>
            <a:endParaRPr lang="cs-CZ" dirty="0">
              <a:latin typeface="Maiandra GD" panose="020E0502030308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49"/>
          <a:stretch/>
        </p:blipFill>
        <p:spPr>
          <a:xfrm rot="9728906">
            <a:off x="7637327" y="391342"/>
            <a:ext cx="992951" cy="893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5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>
                <a:gradFill flip="none" rotWithShape="1">
                  <a:gsLst>
                    <a:gs pos="0">
                      <a:srgbClr val="FFC000"/>
                    </a:gs>
                    <a:gs pos="32000">
                      <a:schemeClr val="accent1"/>
                    </a:gs>
                    <a:gs pos="74000">
                      <a:schemeClr val="accent3"/>
                    </a:gs>
                    <a:gs pos="52000">
                      <a:srgbClr val="FF0000"/>
                    </a:gs>
                    <a:gs pos="100000">
                      <a:schemeClr val="accent4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Maiandra GD" panose="020E0502030308020204" pitchFamily="34" charset="0"/>
              </a:rPr>
              <a:t>Tradice charitativních běhů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endParaRPr lang="cs-CZ" dirty="0">
              <a:latin typeface="Maiandra GD" panose="020E0502030308020204" pitchFamily="34" charset="0"/>
            </a:endParaRPr>
          </a:p>
          <a:p>
            <a:endParaRPr lang="cs-CZ" dirty="0">
              <a:latin typeface="Maiandra GD" panose="020E0502030308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49"/>
          <a:stretch/>
        </p:blipFill>
        <p:spPr>
          <a:xfrm rot="9728906">
            <a:off x="7637327" y="391342"/>
            <a:ext cx="992951" cy="893173"/>
          </a:xfrm>
          <a:prstGeom prst="rect">
            <a:avLst/>
          </a:prstGeom>
        </p:spPr>
      </p:pic>
      <p:pic>
        <p:nvPicPr>
          <p:cNvPr id="1028" name="Picture 4" descr="http://www.kontobariery.cz/images/projekty/run-and-help/Deti-predaly-osobne-sek-na-castku,-kterou-vybraly.aspx?width=300&amp;height=19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5210"/>
            <a:ext cx="3816424" cy="2531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kontobariery.cz/images/projekty/run-and-help/Rodice-Damiana-a-Peti-prebiraji-sek-od-reditele-sk.aspx?width=300&amp;height=19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719" y="3990097"/>
            <a:ext cx="3797811" cy="251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0537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>
                <a:gradFill flip="none" rotWithShape="1">
                  <a:gsLst>
                    <a:gs pos="0">
                      <a:srgbClr val="FFC000"/>
                    </a:gs>
                    <a:gs pos="32000">
                      <a:schemeClr val="accent1"/>
                    </a:gs>
                    <a:gs pos="74000">
                      <a:schemeClr val="accent3"/>
                    </a:gs>
                    <a:gs pos="52000">
                      <a:srgbClr val="FF0000"/>
                    </a:gs>
                    <a:gs pos="100000">
                      <a:schemeClr val="accent4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Maiandra GD" panose="020E0502030308020204" pitchFamily="34" charset="0"/>
              </a:rPr>
              <a:t>Tradice charitativních běhů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 roce 2017 jsme částku z roku 2015 ještě překonali a vyběhali </a:t>
            </a:r>
            <a:r>
              <a:rPr lang="cs-CZ" dirty="0" smtClean="0"/>
              <a:t>190 181,- </a:t>
            </a:r>
            <a:r>
              <a:rPr lang="cs-CZ" dirty="0"/>
              <a:t>Kč a podpořili tak nejen čtyřletou Boženku, ale i další děti. </a:t>
            </a:r>
            <a:endParaRPr lang="cs-CZ" dirty="0">
              <a:latin typeface="Maiandra GD" panose="020E0502030308020204" pitchFamily="34" charset="0"/>
            </a:endParaRPr>
          </a:p>
          <a:p>
            <a:endParaRPr lang="cs-CZ" dirty="0">
              <a:latin typeface="Maiandra GD" panose="020E0502030308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49"/>
          <a:stretch/>
        </p:blipFill>
        <p:spPr>
          <a:xfrm rot="9728906">
            <a:off x="7637327" y="391342"/>
            <a:ext cx="992951" cy="893173"/>
          </a:xfrm>
          <a:prstGeom prst="rect">
            <a:avLst/>
          </a:prstGeom>
        </p:spPr>
      </p:pic>
      <p:pic>
        <p:nvPicPr>
          <p:cNvPr id="1026" name="Picture 2" descr="http://www.zskunratice.cz/files/users/2/tiny_browser_files/images/skola/runandhelp/beh_a_pomoc_20150612_0061.jpg">
            <a:extLst>
              <a:ext uri="{FF2B5EF4-FFF2-40B4-BE49-F238E27FC236}">
                <a16:creationId xmlns="" xmlns:a16="http://schemas.microsoft.com/office/drawing/2014/main" id="{576AA028-68FD-4733-AE78-605DFF467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95" y="3645024"/>
            <a:ext cx="3897381" cy="2599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://www.zskunratice.cz/files/users/643/tiny_browser_files/images/obrazek3.jpg">
            <a:extLst>
              <a:ext uri="{FF2B5EF4-FFF2-40B4-BE49-F238E27FC236}">
                <a16:creationId xmlns="" xmlns:a16="http://schemas.microsoft.com/office/drawing/2014/main" id="{0277454B-41C2-409E-85E4-CBB88425F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914" y="3645024"/>
            <a:ext cx="3579688" cy="2685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129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co letos?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Maiandra GD" panose="020E0502030308020204" pitchFamily="34" charset="0"/>
              </a:rPr>
              <a:t>Podpoříme dvouletou </a:t>
            </a:r>
            <a:r>
              <a:rPr lang="cs-CZ" dirty="0" smtClean="0">
                <a:latin typeface="Maiandra GD" panose="020E0502030308020204" pitchFamily="34" charset="0"/>
              </a:rPr>
              <a:t>Magdalénku a devatenáctiletého Lukáše.</a:t>
            </a:r>
            <a:endParaRPr lang="cs-CZ" dirty="0">
              <a:latin typeface="Maiandra GD" panose="020E0502030308020204" pitchFamily="34" charset="0"/>
            </a:endParaRPr>
          </a:p>
          <a:p>
            <a:pPr marL="0" indent="0">
              <a:buNone/>
            </a:pPr>
            <a:endParaRPr lang="cs-CZ" dirty="0">
              <a:latin typeface="Maiandra GD" panose="020E0502030308020204" pitchFamily="34" charset="0"/>
            </a:endParaRPr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5082E997-DC3F-442E-BD9B-AE2E826C98E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97534"/>
            <a:ext cx="4091698" cy="2728629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26701" y="2996878"/>
            <a:ext cx="4031854" cy="3023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997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Skupina 32"/>
          <p:cNvGrpSpPr/>
          <p:nvPr/>
        </p:nvGrpSpPr>
        <p:grpSpPr>
          <a:xfrm>
            <a:off x="5130461" y="3796915"/>
            <a:ext cx="4273109" cy="2988999"/>
            <a:chOff x="5079141" y="3789040"/>
            <a:chExt cx="4273109" cy="2988999"/>
          </a:xfrm>
        </p:grpSpPr>
        <p:pic>
          <p:nvPicPr>
            <p:cNvPr id="34" name="Zástupný symbol pro obsah 2"/>
            <p:cNvPicPr>
              <a:picLocks noChangeAspect="1"/>
            </p:cNvPicPr>
            <p:nvPr/>
          </p:nvPicPr>
          <p:blipFill rotWithShape="1"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06" t="14509" r="54743" b="17814"/>
            <a:stretch/>
          </p:blipFill>
          <p:spPr>
            <a:xfrm rot="19456693" flipH="1">
              <a:off x="7343978" y="5999751"/>
              <a:ext cx="557283" cy="679525"/>
            </a:xfrm>
            <a:prstGeom prst="rect">
              <a:avLst/>
            </a:prstGeom>
          </p:spPr>
        </p:pic>
        <p:pic>
          <p:nvPicPr>
            <p:cNvPr id="35" name="Zástupný symbol pro obsah 2"/>
            <p:cNvPicPr>
              <a:picLocks noChangeAspect="1"/>
            </p:cNvPicPr>
            <p:nvPr/>
          </p:nvPicPr>
          <p:blipFill rotWithShape="1"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06" t="14509" r="54743" b="17814"/>
            <a:stretch/>
          </p:blipFill>
          <p:spPr>
            <a:xfrm rot="20628851" flipH="1">
              <a:off x="7881422" y="5293709"/>
              <a:ext cx="834275" cy="1017276"/>
            </a:xfrm>
            <a:prstGeom prst="rect">
              <a:avLst/>
            </a:prstGeom>
          </p:spPr>
        </p:pic>
        <p:pic>
          <p:nvPicPr>
            <p:cNvPr id="36" name="Zástupný symbol pro obsah 2"/>
            <p:cNvPicPr>
              <a:picLocks noChangeAspect="1"/>
            </p:cNvPicPr>
            <p:nvPr/>
          </p:nvPicPr>
          <p:blipFill rotWithShape="1"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06" t="14509" r="57008" b="17814"/>
            <a:stretch/>
          </p:blipFill>
          <p:spPr>
            <a:xfrm rot="19695504" flipH="1">
              <a:off x="8093111" y="3789040"/>
              <a:ext cx="1259139" cy="1630392"/>
            </a:xfrm>
            <a:prstGeom prst="rect">
              <a:avLst/>
            </a:prstGeom>
          </p:spPr>
        </p:pic>
        <p:grpSp>
          <p:nvGrpSpPr>
            <p:cNvPr id="37" name="Skupina 36"/>
            <p:cNvGrpSpPr/>
            <p:nvPr/>
          </p:nvGrpSpPr>
          <p:grpSpPr>
            <a:xfrm flipH="1">
              <a:off x="5079141" y="6228998"/>
              <a:ext cx="1531474" cy="549041"/>
              <a:chOff x="1944040" y="6243280"/>
              <a:chExt cx="1531474" cy="549041"/>
            </a:xfrm>
          </p:grpSpPr>
          <p:pic>
            <p:nvPicPr>
              <p:cNvPr id="39" name="Zástupný symbol pro obsah 2"/>
              <p:cNvPicPr>
                <a:picLocks noChangeAspect="1"/>
              </p:cNvPicPr>
              <p:nvPr/>
            </p:nvPicPr>
            <p:blipFill rotWithShape="1">
              <a:blip r:embed="rId5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6" t="14509" r="54743" b="17814"/>
              <a:stretch/>
            </p:blipFill>
            <p:spPr>
              <a:xfrm rot="535534">
                <a:off x="1944040" y="6243280"/>
                <a:ext cx="402111" cy="490316"/>
              </a:xfrm>
              <a:prstGeom prst="rect">
                <a:avLst/>
              </a:prstGeom>
            </p:spPr>
          </p:pic>
          <p:pic>
            <p:nvPicPr>
              <p:cNvPr id="40" name="Zástupný symbol pro obsah 2"/>
              <p:cNvPicPr>
                <a:picLocks noChangeAspect="1"/>
              </p:cNvPicPr>
              <p:nvPr/>
            </p:nvPicPr>
            <p:blipFill rotWithShape="1">
              <a:blip r:embed="rId6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6" t="14509" r="54743" b="17814"/>
              <a:stretch/>
            </p:blipFill>
            <p:spPr>
              <a:xfrm rot="535534">
                <a:off x="2480909" y="6379984"/>
                <a:ext cx="296102" cy="361054"/>
              </a:xfrm>
              <a:prstGeom prst="rect">
                <a:avLst/>
              </a:prstGeom>
            </p:spPr>
          </p:pic>
          <p:pic>
            <p:nvPicPr>
              <p:cNvPr id="41" name="Zástupný symbol pro obsah 2"/>
              <p:cNvPicPr>
                <a:picLocks noChangeAspect="1"/>
              </p:cNvPicPr>
              <p:nvPr/>
            </p:nvPicPr>
            <p:blipFill rotWithShape="1">
              <a:blip r:embed="rId7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6" t="14509" r="54743" b="17814"/>
              <a:stretch/>
            </p:blipFill>
            <p:spPr>
              <a:xfrm rot="535534">
                <a:off x="2896668" y="6491331"/>
                <a:ext cx="246843" cy="300990"/>
              </a:xfrm>
              <a:prstGeom prst="rect">
                <a:avLst/>
              </a:prstGeom>
            </p:spPr>
          </p:pic>
          <p:pic>
            <p:nvPicPr>
              <p:cNvPr id="42" name="Zástupný symbol pro obsah 2"/>
              <p:cNvPicPr>
                <a:picLocks noChangeAspect="1"/>
              </p:cNvPicPr>
              <p:nvPr/>
            </p:nvPicPr>
            <p:blipFill rotWithShape="1">
              <a:blip r:embed="rId7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6" t="14509" r="54743" b="17814"/>
              <a:stretch/>
            </p:blipFill>
            <p:spPr>
              <a:xfrm>
                <a:off x="3228671" y="6491331"/>
                <a:ext cx="246843" cy="300990"/>
              </a:xfrm>
              <a:prstGeom prst="rect">
                <a:avLst/>
              </a:prstGeom>
            </p:spPr>
          </p:pic>
        </p:grpSp>
        <p:pic>
          <p:nvPicPr>
            <p:cNvPr id="38" name="Picture 2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085AA6"/>
                </a:clrFrom>
                <a:clrTo>
                  <a:srgbClr val="085AA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727662" y="6116501"/>
              <a:ext cx="531025" cy="643667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 rotWithShape="1"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3" t="14509"/>
          <a:stretch/>
        </p:blipFill>
        <p:spPr>
          <a:xfrm>
            <a:off x="175" y="0"/>
            <a:ext cx="3333095" cy="2059573"/>
          </a:xfr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457200" y="19888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b="1" dirty="0">
              <a:solidFill>
                <a:srgbClr val="002060"/>
              </a:solidFill>
              <a:latin typeface="Maiandra GD" panose="020E0502030308020204" pitchFamily="34" charset="0"/>
            </a:endParaRPr>
          </a:p>
          <a:p>
            <a:endParaRPr lang="cs-CZ" dirty="0">
              <a:latin typeface="Maiandra GD" panose="020E0502030308020204" pitchFamily="34" charset="0"/>
            </a:endParaRPr>
          </a:p>
        </p:txBody>
      </p:sp>
      <p:sp>
        <p:nvSpPr>
          <p:cNvPr id="18" name="Nadpis 1"/>
          <p:cNvSpPr txBox="1">
            <a:spLocks/>
          </p:cNvSpPr>
          <p:nvPr/>
        </p:nvSpPr>
        <p:spPr>
          <a:xfrm>
            <a:off x="3131840" y="260648"/>
            <a:ext cx="56166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b="1" dirty="0">
                <a:gradFill flip="none" rotWithShape="1">
                  <a:gsLst>
                    <a:gs pos="0">
                      <a:srgbClr val="FFC000"/>
                    </a:gs>
                    <a:gs pos="32000">
                      <a:schemeClr val="accent1"/>
                    </a:gs>
                    <a:gs pos="74000">
                      <a:schemeClr val="accent3"/>
                    </a:gs>
                    <a:gs pos="52000">
                      <a:srgbClr val="FF0000"/>
                    </a:gs>
                    <a:gs pos="100000">
                      <a:schemeClr val="accent4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Maiandra GD" panose="020E0502030308020204" pitchFamily="34" charset="0"/>
              </a:rPr>
              <a:t>Magdalénka</a:t>
            </a:r>
          </a:p>
        </p:txBody>
      </p:sp>
      <p:sp>
        <p:nvSpPr>
          <p:cNvPr id="20" name="Zástupný symbol pro obsah 2"/>
          <p:cNvSpPr txBox="1">
            <a:spLocks/>
          </p:cNvSpPr>
          <p:nvPr/>
        </p:nvSpPr>
        <p:spPr>
          <a:xfrm>
            <a:off x="457200" y="177281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1502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Skupina 32"/>
          <p:cNvGrpSpPr/>
          <p:nvPr/>
        </p:nvGrpSpPr>
        <p:grpSpPr>
          <a:xfrm>
            <a:off x="5130461" y="3796915"/>
            <a:ext cx="4273109" cy="2988999"/>
            <a:chOff x="5079141" y="3789040"/>
            <a:chExt cx="4273109" cy="2988999"/>
          </a:xfrm>
        </p:grpSpPr>
        <p:pic>
          <p:nvPicPr>
            <p:cNvPr id="34" name="Zástupný symbol pro obsah 2"/>
            <p:cNvPicPr>
              <a:picLocks noChangeAspect="1"/>
            </p:cNvPicPr>
            <p:nvPr/>
          </p:nvPicPr>
          <p:blipFill rotWithShape="1"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06" t="14509" r="54743" b="17814"/>
            <a:stretch/>
          </p:blipFill>
          <p:spPr>
            <a:xfrm rot="19456693" flipH="1">
              <a:off x="7343978" y="5999751"/>
              <a:ext cx="557283" cy="679525"/>
            </a:xfrm>
            <a:prstGeom prst="rect">
              <a:avLst/>
            </a:prstGeom>
          </p:spPr>
        </p:pic>
        <p:pic>
          <p:nvPicPr>
            <p:cNvPr id="35" name="Zástupný symbol pro obsah 2"/>
            <p:cNvPicPr>
              <a:picLocks noChangeAspect="1"/>
            </p:cNvPicPr>
            <p:nvPr/>
          </p:nvPicPr>
          <p:blipFill rotWithShape="1"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06" t="14509" r="54743" b="17814"/>
            <a:stretch/>
          </p:blipFill>
          <p:spPr>
            <a:xfrm rot="20628851" flipH="1">
              <a:off x="7881422" y="5293709"/>
              <a:ext cx="834275" cy="1017276"/>
            </a:xfrm>
            <a:prstGeom prst="rect">
              <a:avLst/>
            </a:prstGeom>
          </p:spPr>
        </p:pic>
        <p:pic>
          <p:nvPicPr>
            <p:cNvPr id="36" name="Zástupný symbol pro obsah 2"/>
            <p:cNvPicPr>
              <a:picLocks noChangeAspect="1"/>
            </p:cNvPicPr>
            <p:nvPr/>
          </p:nvPicPr>
          <p:blipFill rotWithShape="1">
            <a:blip r:embed="rId4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06" t="14509" r="57008" b="17814"/>
            <a:stretch/>
          </p:blipFill>
          <p:spPr>
            <a:xfrm rot="19695504" flipH="1">
              <a:off x="8093111" y="3789040"/>
              <a:ext cx="1259139" cy="1630392"/>
            </a:xfrm>
            <a:prstGeom prst="rect">
              <a:avLst/>
            </a:prstGeom>
          </p:spPr>
        </p:pic>
        <p:grpSp>
          <p:nvGrpSpPr>
            <p:cNvPr id="37" name="Skupina 36"/>
            <p:cNvGrpSpPr/>
            <p:nvPr/>
          </p:nvGrpSpPr>
          <p:grpSpPr>
            <a:xfrm flipH="1">
              <a:off x="5079141" y="6228998"/>
              <a:ext cx="1531474" cy="549041"/>
              <a:chOff x="1944040" y="6243280"/>
              <a:chExt cx="1531474" cy="549041"/>
            </a:xfrm>
          </p:grpSpPr>
          <p:pic>
            <p:nvPicPr>
              <p:cNvPr id="39" name="Zástupný symbol pro obsah 2"/>
              <p:cNvPicPr>
                <a:picLocks noChangeAspect="1"/>
              </p:cNvPicPr>
              <p:nvPr/>
            </p:nvPicPr>
            <p:blipFill rotWithShape="1">
              <a:blip r:embed="rId5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6" t="14509" r="54743" b="17814"/>
              <a:stretch/>
            </p:blipFill>
            <p:spPr>
              <a:xfrm rot="535534">
                <a:off x="1944040" y="6243280"/>
                <a:ext cx="402111" cy="490316"/>
              </a:xfrm>
              <a:prstGeom prst="rect">
                <a:avLst/>
              </a:prstGeom>
            </p:spPr>
          </p:pic>
          <p:pic>
            <p:nvPicPr>
              <p:cNvPr id="40" name="Zástupný symbol pro obsah 2"/>
              <p:cNvPicPr>
                <a:picLocks noChangeAspect="1"/>
              </p:cNvPicPr>
              <p:nvPr/>
            </p:nvPicPr>
            <p:blipFill rotWithShape="1">
              <a:blip r:embed="rId6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6" t="14509" r="54743" b="17814"/>
              <a:stretch/>
            </p:blipFill>
            <p:spPr>
              <a:xfrm rot="535534">
                <a:off x="2480909" y="6379984"/>
                <a:ext cx="296102" cy="361054"/>
              </a:xfrm>
              <a:prstGeom prst="rect">
                <a:avLst/>
              </a:prstGeom>
            </p:spPr>
          </p:pic>
          <p:pic>
            <p:nvPicPr>
              <p:cNvPr id="41" name="Zástupný symbol pro obsah 2"/>
              <p:cNvPicPr>
                <a:picLocks noChangeAspect="1"/>
              </p:cNvPicPr>
              <p:nvPr/>
            </p:nvPicPr>
            <p:blipFill rotWithShape="1">
              <a:blip r:embed="rId7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6" t="14509" r="54743" b="17814"/>
              <a:stretch/>
            </p:blipFill>
            <p:spPr>
              <a:xfrm rot="535534">
                <a:off x="2896668" y="6491331"/>
                <a:ext cx="246843" cy="300990"/>
              </a:xfrm>
              <a:prstGeom prst="rect">
                <a:avLst/>
              </a:prstGeom>
            </p:spPr>
          </p:pic>
          <p:pic>
            <p:nvPicPr>
              <p:cNvPr id="42" name="Zástupný symbol pro obsah 2"/>
              <p:cNvPicPr>
                <a:picLocks noChangeAspect="1"/>
              </p:cNvPicPr>
              <p:nvPr/>
            </p:nvPicPr>
            <p:blipFill rotWithShape="1">
              <a:blip r:embed="rId7" cstate="print">
                <a:lum bright="70000" contrast="-7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06" t="14509" r="54743" b="17814"/>
              <a:stretch/>
            </p:blipFill>
            <p:spPr>
              <a:xfrm>
                <a:off x="3228671" y="6491331"/>
                <a:ext cx="246843" cy="300990"/>
              </a:xfrm>
              <a:prstGeom prst="rect">
                <a:avLst/>
              </a:prstGeom>
            </p:spPr>
          </p:pic>
        </p:grpSp>
        <p:pic>
          <p:nvPicPr>
            <p:cNvPr id="38" name="Picture 2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085AA6"/>
                </a:clrFrom>
                <a:clrTo>
                  <a:srgbClr val="085AA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727662" y="6116501"/>
              <a:ext cx="531025" cy="643667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 rotWithShape="1"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3" t="14509"/>
          <a:stretch/>
        </p:blipFill>
        <p:spPr>
          <a:xfrm>
            <a:off x="175" y="0"/>
            <a:ext cx="3333095" cy="2059573"/>
          </a:xfr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457200" y="19888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b="1" dirty="0">
              <a:solidFill>
                <a:srgbClr val="002060"/>
              </a:solidFill>
              <a:latin typeface="Maiandra GD" panose="020E0502030308020204" pitchFamily="34" charset="0"/>
            </a:endParaRPr>
          </a:p>
          <a:p>
            <a:endParaRPr lang="cs-CZ" dirty="0">
              <a:latin typeface="Maiandra GD" panose="020E0502030308020204" pitchFamily="34" charset="0"/>
            </a:endParaRPr>
          </a:p>
        </p:txBody>
      </p:sp>
      <p:sp>
        <p:nvSpPr>
          <p:cNvPr id="18" name="Nadpis 1"/>
          <p:cNvSpPr txBox="1">
            <a:spLocks/>
          </p:cNvSpPr>
          <p:nvPr/>
        </p:nvSpPr>
        <p:spPr>
          <a:xfrm>
            <a:off x="3131840" y="260648"/>
            <a:ext cx="56166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b="1" dirty="0" smtClean="0">
                <a:gradFill flip="none" rotWithShape="1">
                  <a:gsLst>
                    <a:gs pos="0">
                      <a:srgbClr val="FFC000"/>
                    </a:gs>
                    <a:gs pos="32000">
                      <a:schemeClr val="accent1"/>
                    </a:gs>
                    <a:gs pos="74000">
                      <a:schemeClr val="accent3"/>
                    </a:gs>
                    <a:gs pos="52000">
                      <a:srgbClr val="FF0000"/>
                    </a:gs>
                    <a:gs pos="100000">
                      <a:schemeClr val="accent4"/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latin typeface="Maiandra GD" panose="020E0502030308020204" pitchFamily="34" charset="0"/>
              </a:rPr>
              <a:t>Lukáš</a:t>
            </a:r>
            <a:endParaRPr lang="cs-CZ" b="1" dirty="0">
              <a:gradFill flip="none" rotWithShape="1">
                <a:gsLst>
                  <a:gs pos="0">
                    <a:srgbClr val="FFC000"/>
                  </a:gs>
                  <a:gs pos="32000">
                    <a:schemeClr val="accent1"/>
                  </a:gs>
                  <a:gs pos="74000">
                    <a:schemeClr val="accent3"/>
                  </a:gs>
                  <a:gs pos="52000">
                    <a:srgbClr val="FF0000"/>
                  </a:gs>
                  <a:gs pos="100000">
                    <a:schemeClr val="accent4"/>
                  </a:gs>
                </a:gsLst>
                <a:path path="circle">
                  <a:fillToRect l="100000" t="100000"/>
                </a:path>
                <a:tileRect r="-100000" b="-100000"/>
              </a:gradFill>
              <a:latin typeface="Maiandra GD" panose="020E0502030308020204" pitchFamily="34" charset="0"/>
            </a:endParaRPr>
          </a:p>
        </p:txBody>
      </p:sp>
      <p:sp>
        <p:nvSpPr>
          <p:cNvPr id="20" name="Zástupný symbol pro obsah 2"/>
          <p:cNvSpPr txBox="1">
            <a:spLocks/>
          </p:cNvSpPr>
          <p:nvPr/>
        </p:nvSpPr>
        <p:spPr>
          <a:xfrm>
            <a:off x="457200" y="177281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i="1" dirty="0" smtClean="0"/>
              <a:t>„Ahoj,</a:t>
            </a:r>
            <a:r>
              <a:rPr lang="cs-CZ" b="1" i="1" dirty="0"/>
              <a:t> </a:t>
            </a:r>
            <a:br>
              <a:rPr lang="cs-CZ" b="1" i="1" dirty="0"/>
            </a:br>
            <a:r>
              <a:rPr lang="cs-CZ" b="1" i="1" dirty="0"/>
              <a:t>jmenuji se Lukáš, je mi 19 let a chodím do školy v Jedličkově ústavu v Praze. Narodil jsem se s dětskou mozkovou obrnou,  nemůžu chodit, mluvit, sám se nenajím a ani nenapiju. Celodenně se o mne musí někdo starat, komunikuji hlavně přes počítač a snažím se psát. Ve škole mě nejvíce baví počítače. Mám mladšího brášku Kubíčka, kterého mám moc rád. Aby se moje problémy nezhoršovaly, musím pravidelně cvičit. Rehabilitace jsou časově i finančně náročné, proto vám moc děkuji za pomoc</a:t>
            </a:r>
            <a:r>
              <a:rPr lang="cs-CZ" b="1" i="1" dirty="0" smtClean="0"/>
              <a:t>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5333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157</Words>
  <Application>Microsoft Office PowerPoint</Application>
  <PresentationFormat>Předvádění na obrazovce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RUN AND HELP</vt:lpstr>
      <vt:lpstr>Prezentace aplikace PowerPoint</vt:lpstr>
      <vt:lpstr>Prezentace aplikace PowerPoint</vt:lpstr>
      <vt:lpstr>Tradice charitativních běhů</vt:lpstr>
      <vt:lpstr>Tradice charitativních běhů</vt:lpstr>
      <vt:lpstr>Tradice charitativních běhů</vt:lpstr>
      <vt:lpstr>A co letos?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Sportovní den na ZŠ Kunratice</dc:title>
  <dc:creator>ucitel</dc:creator>
  <cp:lastModifiedBy>Jitka</cp:lastModifiedBy>
  <cp:revision>54</cp:revision>
  <dcterms:created xsi:type="dcterms:W3CDTF">2015-05-19T14:08:04Z</dcterms:created>
  <dcterms:modified xsi:type="dcterms:W3CDTF">2019-05-17T06:18:02Z</dcterms:modified>
</cp:coreProperties>
</file>