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380" y="-7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A457E1F-6CDC-4157-B3C4-96063C779062}" type="slidenum">
              <a:t>‹#›</a:t>
            </a:fld>
            <a:endParaRPr lang="cs-CZ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821705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A2AB42E7-386C-4F65-8969-C1CEDB503FB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758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cs-CZ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C18F590-13BA-48E6-A602-4DF9CDD6303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34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54729F3-85E9-4776-A097-353F77FBF9D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7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43519C9-2C39-4EF9-A95D-F23BDB335FB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4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442679-6295-49D1-B9D7-E836DF3022E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47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C3B4BEA-94F6-4474-831C-D2A715F3938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58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3B9E26F-8EF4-4941-9115-7D4B37F8E97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130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42C614-842E-4E11-8BF0-E33F4FB6B6A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80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BB03B82-AB83-402F-8C6B-7D65586F5D6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80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94B39D5-A556-442D-9CE3-5970804C0A3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191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C2D9152-1EB4-4A9A-B57C-33595073C84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11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97AE850-6A47-4237-B40C-04DDF873D36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86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2AB78DED-8329-4CE1-AA79-D051E2C3E9E6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cs-CZ" sz="4400" b="0" i="0" u="none" strike="noStrike" kern="1200">
          <a:ln>
            <a:noFill/>
          </a:ln>
          <a:latin typeface="Arial" pitchFamily="18"/>
          <a:cs typeface="Tahoma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cs-CZ" sz="3200" b="0" i="0" u="none" strike="noStrike" kern="1200">
          <a:ln>
            <a:noFill/>
          </a:ln>
          <a:latin typeface="Arial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olný tvar 2"/>
          <p:cNvSpPr/>
          <p:nvPr/>
        </p:nvSpPr>
        <p:spPr>
          <a:xfrm>
            <a:off x="143768" y="899517"/>
            <a:ext cx="6840440" cy="576064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noFill/>
          <a:ln w="3600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Volný tvar 3"/>
          <p:cNvSpPr/>
          <p:nvPr/>
        </p:nvSpPr>
        <p:spPr>
          <a:xfrm>
            <a:off x="3168104" y="899517"/>
            <a:ext cx="6696104" cy="576064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noFill/>
          <a:ln w="3600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91840" y="6378786"/>
            <a:ext cx="1295936" cy="56273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 dirty="0" smtClean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Zajíc</a:t>
            </a:r>
            <a:endParaRPr lang="cs-CZ" sz="3200" b="0" i="0" u="none" strike="noStrike" kern="1200" dirty="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097402" y="6378787"/>
            <a:ext cx="1800207" cy="56273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 dirty="0" smtClean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Králík</a:t>
            </a:r>
            <a:endParaRPr lang="cs-CZ" sz="3200" b="0" i="0" u="none" strike="noStrike" kern="1200" dirty="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41136" y="107429"/>
            <a:ext cx="8597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Co mají společného a čím se naopak odlišují?</a:t>
            </a:r>
            <a:endParaRPr lang="cs-CZ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00" y="395461"/>
            <a:ext cx="10083225" cy="6705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7632600" y="6372125"/>
            <a:ext cx="2226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50 – 70 cm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41801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15</Words>
  <Application>Microsoft Office PowerPoint</Application>
  <PresentationFormat>Vlastní</PresentationFormat>
  <Paragraphs>4</Paragraphs>
  <Slides>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Výchozí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tereza.berankova</dc:creator>
  <cp:lastModifiedBy>Učitel</cp:lastModifiedBy>
  <cp:revision>3</cp:revision>
  <dcterms:created xsi:type="dcterms:W3CDTF">2011-11-11T11:59:48Z</dcterms:created>
  <dcterms:modified xsi:type="dcterms:W3CDTF">2011-11-20T16:03:54Z</dcterms:modified>
</cp:coreProperties>
</file>