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Chuť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chutná</c:v>
                </c:pt>
                <c:pt idx="1">
                  <c:v>ok</c:v>
                </c:pt>
                <c:pt idx="2">
                  <c:v>nic moc</c:v>
                </c:pt>
                <c:pt idx="3">
                  <c:v>vůbec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7-42A7-98B2-A64FFD220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099475065616801"/>
          <c:y val="0.28491289370078743"/>
          <c:w val="0.28650524934383198"/>
          <c:h val="0.5656899606299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7D046-F597-496B-A71D-CAE25B101F2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F17061-3E01-4492-828F-79833257D8AC}">
      <dgm:prSet phldrT="[Text]"/>
      <dgm:spPr/>
      <dgm:t>
        <a:bodyPr/>
        <a:lstStyle/>
        <a:p>
          <a:r>
            <a:rPr lang="cs-CZ" dirty="0"/>
            <a:t>3 – vegetariánský nebo netradiční</a:t>
          </a:r>
        </a:p>
      </dgm:t>
    </dgm:pt>
    <dgm:pt modelId="{84C4EE86-1039-4CB7-A664-C3BA04A04619}" type="parTrans" cxnId="{53B7E981-87A8-49F3-A9AA-07247CC8D3B1}">
      <dgm:prSet/>
      <dgm:spPr/>
      <dgm:t>
        <a:bodyPr/>
        <a:lstStyle/>
        <a:p>
          <a:endParaRPr lang="cs-CZ"/>
        </a:p>
      </dgm:t>
    </dgm:pt>
    <dgm:pt modelId="{90D6FBBB-3274-4F96-96C4-500CDFEC1240}" type="sibTrans" cxnId="{53B7E981-87A8-49F3-A9AA-07247CC8D3B1}">
      <dgm:prSet/>
      <dgm:spPr/>
      <dgm:t>
        <a:bodyPr/>
        <a:lstStyle/>
        <a:p>
          <a:endParaRPr lang="cs-CZ"/>
        </a:p>
      </dgm:t>
    </dgm:pt>
    <dgm:pt modelId="{B3825AA7-0025-4B5C-884C-A6E836474AF8}">
      <dgm:prSet phldrT="[Text]"/>
      <dgm:spPr/>
      <dgm:t>
        <a:bodyPr/>
        <a:lstStyle/>
        <a:p>
          <a:pPr algn="ctr"/>
          <a:r>
            <a:rPr lang="cs-CZ" dirty="0"/>
            <a:t>2 – většinou chutnější</a:t>
          </a:r>
        </a:p>
      </dgm:t>
    </dgm:pt>
    <dgm:pt modelId="{BA47B69B-4615-400A-8F46-27A22F58A4B8}" type="parTrans" cxnId="{E4AE00D9-6097-4119-AAFA-3EE2D3EFCF1C}">
      <dgm:prSet/>
      <dgm:spPr/>
      <dgm:t>
        <a:bodyPr/>
        <a:lstStyle/>
        <a:p>
          <a:endParaRPr lang="cs-CZ"/>
        </a:p>
      </dgm:t>
    </dgm:pt>
    <dgm:pt modelId="{8D3FA007-F91B-43D2-8807-F9B1E6243DAA}" type="sibTrans" cxnId="{E4AE00D9-6097-4119-AAFA-3EE2D3EFCF1C}">
      <dgm:prSet/>
      <dgm:spPr/>
      <dgm:t>
        <a:bodyPr/>
        <a:lstStyle/>
        <a:p>
          <a:endParaRPr lang="cs-CZ"/>
        </a:p>
      </dgm:t>
    </dgm:pt>
    <dgm:pt modelId="{DCF1EACA-BE31-411E-A8A8-21066440D836}">
      <dgm:prSet phldrT="[Text]"/>
      <dgm:spPr/>
      <dgm:t>
        <a:bodyPr/>
        <a:lstStyle/>
        <a:p>
          <a:r>
            <a:rPr lang="cs-CZ" dirty="0"/>
            <a:t>1 – běžné jídlo</a:t>
          </a:r>
        </a:p>
      </dgm:t>
    </dgm:pt>
    <dgm:pt modelId="{4FD67A99-3D05-45CB-A2B0-717E7A6A8017}" type="parTrans" cxnId="{CA94F2A6-8C84-4285-A9AA-FEFDC6A8916A}">
      <dgm:prSet/>
      <dgm:spPr/>
      <dgm:t>
        <a:bodyPr/>
        <a:lstStyle/>
        <a:p>
          <a:endParaRPr lang="cs-CZ"/>
        </a:p>
      </dgm:t>
    </dgm:pt>
    <dgm:pt modelId="{3D3EE39F-368D-4368-B31D-E8F7C18D775C}" type="sibTrans" cxnId="{CA94F2A6-8C84-4285-A9AA-FEFDC6A8916A}">
      <dgm:prSet/>
      <dgm:spPr/>
      <dgm:t>
        <a:bodyPr/>
        <a:lstStyle/>
        <a:p>
          <a:endParaRPr lang="cs-CZ"/>
        </a:p>
      </dgm:t>
    </dgm:pt>
    <dgm:pt modelId="{A79A6BC0-EEDB-48F8-A1A4-B7EDD3032C69}" type="pres">
      <dgm:prSet presAssocID="{5CA7D046-F597-496B-A71D-CAE25B101F2F}" presName="compositeShape" presStyleCnt="0">
        <dgm:presLayoutVars>
          <dgm:dir/>
          <dgm:resizeHandles/>
        </dgm:presLayoutVars>
      </dgm:prSet>
      <dgm:spPr/>
    </dgm:pt>
    <dgm:pt modelId="{B2865759-8C78-4615-8C7A-9FF7510C934D}" type="pres">
      <dgm:prSet presAssocID="{5CA7D046-F597-496B-A71D-CAE25B101F2F}" presName="pyramid" presStyleLbl="node1" presStyleIdx="0" presStyleCnt="1"/>
      <dgm:spPr/>
    </dgm:pt>
    <dgm:pt modelId="{8C7B2E8E-3218-4E5C-A1FE-CA0D741540DA}" type="pres">
      <dgm:prSet presAssocID="{5CA7D046-F597-496B-A71D-CAE25B101F2F}" presName="theList" presStyleCnt="0"/>
      <dgm:spPr/>
    </dgm:pt>
    <dgm:pt modelId="{7B2C443A-D216-4AC4-ACF1-8BFB968B079F}" type="pres">
      <dgm:prSet presAssocID="{F6F17061-3E01-4492-828F-79833257D8A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CFB080-7372-463D-8C4E-71174F20E787}" type="pres">
      <dgm:prSet presAssocID="{F6F17061-3E01-4492-828F-79833257D8AC}" presName="aSpace" presStyleCnt="0"/>
      <dgm:spPr/>
    </dgm:pt>
    <dgm:pt modelId="{BDACABD7-222C-472C-AEBB-C3C9AFC80CBA}" type="pres">
      <dgm:prSet presAssocID="{B3825AA7-0025-4B5C-884C-A6E836474A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5413C3-7431-4153-9D2F-FAC5EE244C13}" type="pres">
      <dgm:prSet presAssocID="{B3825AA7-0025-4B5C-884C-A6E836474AF8}" presName="aSpace" presStyleCnt="0"/>
      <dgm:spPr/>
    </dgm:pt>
    <dgm:pt modelId="{09D25A39-8F9F-4611-A222-81C065B705AC}" type="pres">
      <dgm:prSet presAssocID="{DCF1EACA-BE31-411E-A8A8-21066440D83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918E6A-0BD1-46E8-9899-E6EB76BFE00E}" type="pres">
      <dgm:prSet presAssocID="{DCF1EACA-BE31-411E-A8A8-21066440D836}" presName="aSpace" presStyleCnt="0"/>
      <dgm:spPr/>
    </dgm:pt>
  </dgm:ptLst>
  <dgm:cxnLst>
    <dgm:cxn modelId="{0EF42FEC-4C81-4F04-8ADA-E3B84535267C}" type="presOf" srcId="{B3825AA7-0025-4B5C-884C-A6E836474AF8}" destId="{BDACABD7-222C-472C-AEBB-C3C9AFC80CBA}" srcOrd="0" destOrd="0" presId="urn:microsoft.com/office/officeart/2005/8/layout/pyramid2"/>
    <dgm:cxn modelId="{909EEB76-7D8C-44D0-B25E-359636280117}" type="presOf" srcId="{DCF1EACA-BE31-411E-A8A8-21066440D836}" destId="{09D25A39-8F9F-4611-A222-81C065B705AC}" srcOrd="0" destOrd="0" presId="urn:microsoft.com/office/officeart/2005/8/layout/pyramid2"/>
    <dgm:cxn modelId="{53B7E981-87A8-49F3-A9AA-07247CC8D3B1}" srcId="{5CA7D046-F597-496B-A71D-CAE25B101F2F}" destId="{F6F17061-3E01-4492-828F-79833257D8AC}" srcOrd="0" destOrd="0" parTransId="{84C4EE86-1039-4CB7-A664-C3BA04A04619}" sibTransId="{90D6FBBB-3274-4F96-96C4-500CDFEC1240}"/>
    <dgm:cxn modelId="{FC6EE5B3-131A-49B2-AC67-DDB01ED83AAD}" type="presOf" srcId="{5CA7D046-F597-496B-A71D-CAE25B101F2F}" destId="{A79A6BC0-EEDB-48F8-A1A4-B7EDD3032C69}" srcOrd="0" destOrd="0" presId="urn:microsoft.com/office/officeart/2005/8/layout/pyramid2"/>
    <dgm:cxn modelId="{B0C08E05-BAE9-40B0-991F-0C995EB43DBC}" type="presOf" srcId="{F6F17061-3E01-4492-828F-79833257D8AC}" destId="{7B2C443A-D216-4AC4-ACF1-8BFB968B079F}" srcOrd="0" destOrd="0" presId="urn:microsoft.com/office/officeart/2005/8/layout/pyramid2"/>
    <dgm:cxn modelId="{E4AE00D9-6097-4119-AAFA-3EE2D3EFCF1C}" srcId="{5CA7D046-F597-496B-A71D-CAE25B101F2F}" destId="{B3825AA7-0025-4B5C-884C-A6E836474AF8}" srcOrd="1" destOrd="0" parTransId="{BA47B69B-4615-400A-8F46-27A22F58A4B8}" sibTransId="{8D3FA007-F91B-43D2-8807-F9B1E6243DAA}"/>
    <dgm:cxn modelId="{CA94F2A6-8C84-4285-A9AA-FEFDC6A8916A}" srcId="{5CA7D046-F597-496B-A71D-CAE25B101F2F}" destId="{DCF1EACA-BE31-411E-A8A8-21066440D836}" srcOrd="2" destOrd="0" parTransId="{4FD67A99-3D05-45CB-A2B0-717E7A6A8017}" sibTransId="{3D3EE39F-368D-4368-B31D-E8F7C18D775C}"/>
    <dgm:cxn modelId="{436F0802-1669-4512-A697-2F114F851A76}" type="presParOf" srcId="{A79A6BC0-EEDB-48F8-A1A4-B7EDD3032C69}" destId="{B2865759-8C78-4615-8C7A-9FF7510C934D}" srcOrd="0" destOrd="0" presId="urn:microsoft.com/office/officeart/2005/8/layout/pyramid2"/>
    <dgm:cxn modelId="{1BBA8680-0E62-4245-B7D5-B5D53DBA1ABB}" type="presParOf" srcId="{A79A6BC0-EEDB-48F8-A1A4-B7EDD3032C69}" destId="{8C7B2E8E-3218-4E5C-A1FE-CA0D741540DA}" srcOrd="1" destOrd="0" presId="urn:microsoft.com/office/officeart/2005/8/layout/pyramid2"/>
    <dgm:cxn modelId="{5C243426-CCEB-466C-9A42-3E1D3BC55714}" type="presParOf" srcId="{8C7B2E8E-3218-4E5C-A1FE-CA0D741540DA}" destId="{7B2C443A-D216-4AC4-ACF1-8BFB968B079F}" srcOrd="0" destOrd="0" presId="urn:microsoft.com/office/officeart/2005/8/layout/pyramid2"/>
    <dgm:cxn modelId="{2A70E4E5-968F-46B7-BB05-3875788C0817}" type="presParOf" srcId="{8C7B2E8E-3218-4E5C-A1FE-CA0D741540DA}" destId="{CBCFB080-7372-463D-8C4E-71174F20E787}" srcOrd="1" destOrd="0" presId="urn:microsoft.com/office/officeart/2005/8/layout/pyramid2"/>
    <dgm:cxn modelId="{303261E1-6748-40D5-90C5-9A6F287D3A60}" type="presParOf" srcId="{8C7B2E8E-3218-4E5C-A1FE-CA0D741540DA}" destId="{BDACABD7-222C-472C-AEBB-C3C9AFC80CBA}" srcOrd="2" destOrd="0" presId="urn:microsoft.com/office/officeart/2005/8/layout/pyramid2"/>
    <dgm:cxn modelId="{2FCC7FDE-BF94-4A5C-8F50-8EF1CD719986}" type="presParOf" srcId="{8C7B2E8E-3218-4E5C-A1FE-CA0D741540DA}" destId="{395413C3-7431-4153-9D2F-FAC5EE244C13}" srcOrd="3" destOrd="0" presId="urn:microsoft.com/office/officeart/2005/8/layout/pyramid2"/>
    <dgm:cxn modelId="{51CBE953-C5A4-4644-B938-8FF8BC0D1D36}" type="presParOf" srcId="{8C7B2E8E-3218-4E5C-A1FE-CA0D741540DA}" destId="{09D25A39-8F9F-4611-A222-81C065B705AC}" srcOrd="4" destOrd="0" presId="urn:microsoft.com/office/officeart/2005/8/layout/pyramid2"/>
    <dgm:cxn modelId="{30226F77-7EA0-4D9B-A3B0-19AA51ED051C}" type="presParOf" srcId="{8C7B2E8E-3218-4E5C-A1FE-CA0D741540DA}" destId="{2E918E6A-0BD1-46E8-9899-E6EB76BFE0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13D37-69E3-4FF9-AE88-1A7B49D37E3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B0E8C3-45B4-4910-8C55-25A179AB4971}">
      <dgm:prSet phldrT="[Text]"/>
      <dgm:spPr/>
      <dgm:t>
        <a:bodyPr/>
        <a:lstStyle/>
        <a:p>
          <a:r>
            <a:rPr lang="cs-CZ" dirty="0"/>
            <a:t>ANO</a:t>
          </a:r>
        </a:p>
      </dgm:t>
    </dgm:pt>
    <dgm:pt modelId="{61EFEA2A-AE73-4371-9F15-503DAE18C90F}" type="parTrans" cxnId="{20071A55-3306-4C98-BC53-1524DE088D80}">
      <dgm:prSet/>
      <dgm:spPr/>
      <dgm:t>
        <a:bodyPr/>
        <a:lstStyle/>
        <a:p>
          <a:endParaRPr lang="cs-CZ"/>
        </a:p>
      </dgm:t>
    </dgm:pt>
    <dgm:pt modelId="{0F36D0D5-1961-4EA2-A405-92071E5BE9A6}" type="sibTrans" cxnId="{20071A55-3306-4C98-BC53-1524DE088D80}">
      <dgm:prSet/>
      <dgm:spPr/>
      <dgm:t>
        <a:bodyPr/>
        <a:lstStyle/>
        <a:p>
          <a:endParaRPr lang="cs-CZ"/>
        </a:p>
      </dgm:t>
    </dgm:pt>
    <dgm:pt modelId="{68F6DDE2-ED70-4326-A2BF-C65AFE53141C}">
      <dgm:prSet phldrT="[Text]"/>
      <dgm:spPr/>
      <dgm:t>
        <a:bodyPr/>
        <a:lstStyle/>
        <a:p>
          <a:r>
            <a:rPr lang="cs-CZ" dirty="0"/>
            <a:t>1</a:t>
          </a:r>
        </a:p>
      </dgm:t>
    </dgm:pt>
    <dgm:pt modelId="{38A129EF-BDE6-4AB4-97DC-1A1C3EC3F493}" type="parTrans" cxnId="{0235DE78-1277-47EC-97D6-30907F6A4195}">
      <dgm:prSet/>
      <dgm:spPr/>
      <dgm:t>
        <a:bodyPr/>
        <a:lstStyle/>
        <a:p>
          <a:endParaRPr lang="cs-CZ"/>
        </a:p>
      </dgm:t>
    </dgm:pt>
    <dgm:pt modelId="{B184DE39-3BBD-46A1-BA98-3F4120D14B3D}" type="sibTrans" cxnId="{0235DE78-1277-47EC-97D6-30907F6A4195}">
      <dgm:prSet/>
      <dgm:spPr/>
      <dgm:t>
        <a:bodyPr/>
        <a:lstStyle/>
        <a:p>
          <a:endParaRPr lang="cs-CZ"/>
        </a:p>
      </dgm:t>
    </dgm:pt>
    <dgm:pt modelId="{99F93335-C8A1-4D9F-AB65-C094321B1401}">
      <dgm:prSet phldrT="[Text]"/>
      <dgm:spPr/>
      <dgm:t>
        <a:bodyPr/>
        <a:lstStyle/>
        <a:p>
          <a:r>
            <a:rPr lang="cs-CZ" dirty="0"/>
            <a:t>Záleží na volbě</a:t>
          </a:r>
        </a:p>
      </dgm:t>
    </dgm:pt>
    <dgm:pt modelId="{565ECA85-01B8-4A97-BE57-BC286B6323BE}" type="parTrans" cxnId="{AFB80A02-969A-49F5-B30D-76496906CCD1}">
      <dgm:prSet/>
      <dgm:spPr/>
      <dgm:t>
        <a:bodyPr/>
        <a:lstStyle/>
        <a:p>
          <a:endParaRPr lang="cs-CZ"/>
        </a:p>
      </dgm:t>
    </dgm:pt>
    <dgm:pt modelId="{316AB781-3917-4792-8313-F44B8D20F15C}" type="sibTrans" cxnId="{AFB80A02-969A-49F5-B30D-76496906CCD1}">
      <dgm:prSet/>
      <dgm:spPr/>
      <dgm:t>
        <a:bodyPr/>
        <a:lstStyle/>
        <a:p>
          <a:endParaRPr lang="cs-CZ"/>
        </a:p>
      </dgm:t>
    </dgm:pt>
    <dgm:pt modelId="{34EE9F14-53EF-4120-A5B3-445FC3EB6E09}" type="pres">
      <dgm:prSet presAssocID="{C2213D37-69E3-4FF9-AE88-1A7B49D37E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854D017-CBF1-46ED-95B8-3EF7256B3D5F}" type="pres">
      <dgm:prSet presAssocID="{C2213D37-69E3-4FF9-AE88-1A7B49D37E35}" presName="bkgdShp" presStyleLbl="alignAccFollowNode1" presStyleIdx="0" presStyleCnt="1" custLinFactNeighborX="10740" custLinFactNeighborY="88098"/>
      <dgm:spPr/>
    </dgm:pt>
    <dgm:pt modelId="{730292EB-A325-4EBF-A4D2-6400DC2EF565}" type="pres">
      <dgm:prSet presAssocID="{C2213D37-69E3-4FF9-AE88-1A7B49D37E35}" presName="linComp" presStyleCnt="0"/>
      <dgm:spPr/>
    </dgm:pt>
    <dgm:pt modelId="{C48478B9-923B-491D-8E26-13CA9A8BE20B}" type="pres">
      <dgm:prSet presAssocID="{2EB0E8C3-45B4-4910-8C55-25A179AB4971}" presName="compNode" presStyleCnt="0"/>
      <dgm:spPr/>
    </dgm:pt>
    <dgm:pt modelId="{855D0361-443C-467D-A84E-564984DEFD23}" type="pres">
      <dgm:prSet presAssocID="{2EB0E8C3-45B4-4910-8C55-25A179AB49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2A00BC-86F8-424A-B695-2A3953FA353B}" type="pres">
      <dgm:prSet presAssocID="{2EB0E8C3-45B4-4910-8C55-25A179AB4971}" presName="invisiNode" presStyleLbl="node1" presStyleIdx="0" presStyleCnt="3"/>
      <dgm:spPr/>
    </dgm:pt>
    <dgm:pt modelId="{B244145D-3FB9-48D8-80B0-07C57DDAFFB9}" type="pres">
      <dgm:prSet presAssocID="{2EB0E8C3-45B4-4910-8C55-25A179AB497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B61D36-088B-4F65-9910-C36E321E7939}" type="pres">
      <dgm:prSet presAssocID="{0F36D0D5-1961-4EA2-A405-92071E5BE9A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487FF94E-6FFE-49DE-9276-B14D3F18E313}" type="pres">
      <dgm:prSet presAssocID="{68F6DDE2-ED70-4326-A2BF-C65AFE53141C}" presName="compNode" presStyleCnt="0"/>
      <dgm:spPr/>
    </dgm:pt>
    <dgm:pt modelId="{A5B0BFF6-C640-42B6-9DEF-9F2DFF9A63E3}" type="pres">
      <dgm:prSet presAssocID="{68F6DDE2-ED70-4326-A2BF-C65AFE5314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C3E8E8-61DC-45C6-8868-5412DB8F37FE}" type="pres">
      <dgm:prSet presAssocID="{68F6DDE2-ED70-4326-A2BF-C65AFE53141C}" presName="invisiNode" presStyleLbl="node1" presStyleIdx="1" presStyleCnt="3"/>
      <dgm:spPr/>
    </dgm:pt>
    <dgm:pt modelId="{DBFC4030-5765-4142-A3B8-428C38CA0451}" type="pres">
      <dgm:prSet presAssocID="{68F6DDE2-ED70-4326-A2BF-C65AFE53141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C3DC9C-1DE1-4DE6-BD32-5B78E7409CBB}" type="pres">
      <dgm:prSet presAssocID="{B184DE39-3BBD-46A1-BA98-3F4120D14B3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A65BB175-E904-4E06-9268-B223C83E4D6B}" type="pres">
      <dgm:prSet presAssocID="{99F93335-C8A1-4D9F-AB65-C094321B1401}" presName="compNode" presStyleCnt="0"/>
      <dgm:spPr/>
    </dgm:pt>
    <dgm:pt modelId="{D50FA6FC-2CDB-41F6-97D9-A122CB44B4AF}" type="pres">
      <dgm:prSet presAssocID="{99F93335-C8A1-4D9F-AB65-C094321B14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0AD5CA-4BEA-42C0-A547-5C0A1367304E}" type="pres">
      <dgm:prSet presAssocID="{99F93335-C8A1-4D9F-AB65-C094321B1401}" presName="invisiNode" presStyleLbl="node1" presStyleIdx="2" presStyleCnt="3"/>
      <dgm:spPr/>
    </dgm:pt>
    <dgm:pt modelId="{F955E841-893A-40CB-840B-B77B0911D859}" type="pres">
      <dgm:prSet presAssocID="{99F93335-C8A1-4D9F-AB65-C094321B140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35DE78-1277-47EC-97D6-30907F6A4195}" srcId="{C2213D37-69E3-4FF9-AE88-1A7B49D37E35}" destId="{68F6DDE2-ED70-4326-A2BF-C65AFE53141C}" srcOrd="1" destOrd="0" parTransId="{38A129EF-BDE6-4AB4-97DC-1A1C3EC3F493}" sibTransId="{B184DE39-3BBD-46A1-BA98-3F4120D14B3D}"/>
    <dgm:cxn modelId="{AFB80A02-969A-49F5-B30D-76496906CCD1}" srcId="{C2213D37-69E3-4FF9-AE88-1A7B49D37E35}" destId="{99F93335-C8A1-4D9F-AB65-C094321B1401}" srcOrd="2" destOrd="0" parTransId="{565ECA85-01B8-4A97-BE57-BC286B6323BE}" sibTransId="{316AB781-3917-4792-8313-F44B8D20F15C}"/>
    <dgm:cxn modelId="{D86EFBF9-8128-4C34-AAB6-8559C079924B}" type="presOf" srcId="{2EB0E8C3-45B4-4910-8C55-25A179AB4971}" destId="{855D0361-443C-467D-A84E-564984DEFD23}" srcOrd="0" destOrd="0" presId="urn:microsoft.com/office/officeart/2005/8/layout/pList2"/>
    <dgm:cxn modelId="{77EFDFC5-5EB1-4BC5-B9BA-62BEDF88DEE0}" type="presOf" srcId="{0F36D0D5-1961-4EA2-A405-92071E5BE9A6}" destId="{AEB61D36-088B-4F65-9910-C36E321E7939}" srcOrd="0" destOrd="0" presId="urn:microsoft.com/office/officeart/2005/8/layout/pList2"/>
    <dgm:cxn modelId="{430A2D2E-2A1E-4116-BCD8-FB2D28CD2036}" type="presOf" srcId="{C2213D37-69E3-4FF9-AE88-1A7B49D37E35}" destId="{34EE9F14-53EF-4120-A5B3-445FC3EB6E09}" srcOrd="0" destOrd="0" presId="urn:microsoft.com/office/officeart/2005/8/layout/pList2"/>
    <dgm:cxn modelId="{20071A55-3306-4C98-BC53-1524DE088D80}" srcId="{C2213D37-69E3-4FF9-AE88-1A7B49D37E35}" destId="{2EB0E8C3-45B4-4910-8C55-25A179AB4971}" srcOrd="0" destOrd="0" parTransId="{61EFEA2A-AE73-4371-9F15-503DAE18C90F}" sibTransId="{0F36D0D5-1961-4EA2-A405-92071E5BE9A6}"/>
    <dgm:cxn modelId="{4B7DE4BD-B6C4-49D5-9FA8-8533F1D1446F}" type="presOf" srcId="{99F93335-C8A1-4D9F-AB65-C094321B1401}" destId="{D50FA6FC-2CDB-41F6-97D9-A122CB44B4AF}" srcOrd="0" destOrd="0" presId="urn:microsoft.com/office/officeart/2005/8/layout/pList2"/>
    <dgm:cxn modelId="{2729B2EA-9D96-4CF3-A128-D4ACC4B76B0D}" type="presOf" srcId="{B184DE39-3BBD-46A1-BA98-3F4120D14B3D}" destId="{30C3DC9C-1DE1-4DE6-BD32-5B78E7409CBB}" srcOrd="0" destOrd="0" presId="urn:microsoft.com/office/officeart/2005/8/layout/pList2"/>
    <dgm:cxn modelId="{006098DB-2DD6-4989-8935-031F74851350}" type="presOf" srcId="{68F6DDE2-ED70-4326-A2BF-C65AFE53141C}" destId="{A5B0BFF6-C640-42B6-9DEF-9F2DFF9A63E3}" srcOrd="0" destOrd="0" presId="urn:microsoft.com/office/officeart/2005/8/layout/pList2"/>
    <dgm:cxn modelId="{97A7D320-3F40-42C8-B3CD-D5078EE65CA6}" type="presParOf" srcId="{34EE9F14-53EF-4120-A5B3-445FC3EB6E09}" destId="{2854D017-CBF1-46ED-95B8-3EF7256B3D5F}" srcOrd="0" destOrd="0" presId="urn:microsoft.com/office/officeart/2005/8/layout/pList2"/>
    <dgm:cxn modelId="{D05E1CA1-5D87-4061-BF8B-06473F7E813C}" type="presParOf" srcId="{34EE9F14-53EF-4120-A5B3-445FC3EB6E09}" destId="{730292EB-A325-4EBF-A4D2-6400DC2EF565}" srcOrd="1" destOrd="0" presId="urn:microsoft.com/office/officeart/2005/8/layout/pList2"/>
    <dgm:cxn modelId="{CC60C1E1-A84B-412E-9DE6-F77F09C1CE1F}" type="presParOf" srcId="{730292EB-A325-4EBF-A4D2-6400DC2EF565}" destId="{C48478B9-923B-491D-8E26-13CA9A8BE20B}" srcOrd="0" destOrd="0" presId="urn:microsoft.com/office/officeart/2005/8/layout/pList2"/>
    <dgm:cxn modelId="{F8E29C6A-79C5-40A2-A8BF-6709BD8F29A1}" type="presParOf" srcId="{C48478B9-923B-491D-8E26-13CA9A8BE20B}" destId="{855D0361-443C-467D-A84E-564984DEFD23}" srcOrd="0" destOrd="0" presId="urn:microsoft.com/office/officeart/2005/8/layout/pList2"/>
    <dgm:cxn modelId="{47C36DEC-1A94-4A5A-AB7C-9D10CB50AAA6}" type="presParOf" srcId="{C48478B9-923B-491D-8E26-13CA9A8BE20B}" destId="{102A00BC-86F8-424A-B695-2A3953FA353B}" srcOrd="1" destOrd="0" presId="urn:microsoft.com/office/officeart/2005/8/layout/pList2"/>
    <dgm:cxn modelId="{24B4A848-A0F6-4630-9977-9FB62EBBD7D3}" type="presParOf" srcId="{C48478B9-923B-491D-8E26-13CA9A8BE20B}" destId="{B244145D-3FB9-48D8-80B0-07C57DDAFFB9}" srcOrd="2" destOrd="0" presId="urn:microsoft.com/office/officeart/2005/8/layout/pList2"/>
    <dgm:cxn modelId="{80F1856D-F08F-4BDC-BC4D-203E26BB264C}" type="presParOf" srcId="{730292EB-A325-4EBF-A4D2-6400DC2EF565}" destId="{AEB61D36-088B-4F65-9910-C36E321E7939}" srcOrd="1" destOrd="0" presId="urn:microsoft.com/office/officeart/2005/8/layout/pList2"/>
    <dgm:cxn modelId="{9C75779D-69AF-4F64-94D4-F9FA262B02A9}" type="presParOf" srcId="{730292EB-A325-4EBF-A4D2-6400DC2EF565}" destId="{487FF94E-6FFE-49DE-9276-B14D3F18E313}" srcOrd="2" destOrd="0" presId="urn:microsoft.com/office/officeart/2005/8/layout/pList2"/>
    <dgm:cxn modelId="{A8427044-3A0B-4C71-A3B8-B674CC8BF478}" type="presParOf" srcId="{487FF94E-6FFE-49DE-9276-B14D3F18E313}" destId="{A5B0BFF6-C640-42B6-9DEF-9F2DFF9A63E3}" srcOrd="0" destOrd="0" presId="urn:microsoft.com/office/officeart/2005/8/layout/pList2"/>
    <dgm:cxn modelId="{ED540642-1EE1-4734-A7AE-F3F2BD109F98}" type="presParOf" srcId="{487FF94E-6FFE-49DE-9276-B14D3F18E313}" destId="{B1C3E8E8-61DC-45C6-8868-5412DB8F37FE}" srcOrd="1" destOrd="0" presId="urn:microsoft.com/office/officeart/2005/8/layout/pList2"/>
    <dgm:cxn modelId="{100A2C27-A5C8-4C92-8307-63B13B2AD18C}" type="presParOf" srcId="{487FF94E-6FFE-49DE-9276-B14D3F18E313}" destId="{DBFC4030-5765-4142-A3B8-428C38CA0451}" srcOrd="2" destOrd="0" presId="urn:microsoft.com/office/officeart/2005/8/layout/pList2"/>
    <dgm:cxn modelId="{216E77DC-8B69-43F7-B139-ED1DA5B68E09}" type="presParOf" srcId="{730292EB-A325-4EBF-A4D2-6400DC2EF565}" destId="{30C3DC9C-1DE1-4DE6-BD32-5B78E7409CBB}" srcOrd="3" destOrd="0" presId="urn:microsoft.com/office/officeart/2005/8/layout/pList2"/>
    <dgm:cxn modelId="{4F4E3B11-780C-4E7E-9F97-BCEAA3E7770A}" type="presParOf" srcId="{730292EB-A325-4EBF-A4D2-6400DC2EF565}" destId="{A65BB175-E904-4E06-9268-B223C83E4D6B}" srcOrd="4" destOrd="0" presId="urn:microsoft.com/office/officeart/2005/8/layout/pList2"/>
    <dgm:cxn modelId="{D80EB050-1DC5-4D64-B5F9-0AE454AA8B40}" type="presParOf" srcId="{A65BB175-E904-4E06-9268-B223C83E4D6B}" destId="{D50FA6FC-2CDB-41F6-97D9-A122CB44B4AF}" srcOrd="0" destOrd="0" presId="urn:microsoft.com/office/officeart/2005/8/layout/pList2"/>
    <dgm:cxn modelId="{E4ED1BD3-A6B7-4EFC-9E33-B6868D86D58C}" type="presParOf" srcId="{A65BB175-E904-4E06-9268-B223C83E4D6B}" destId="{830AD5CA-4BEA-42C0-A547-5C0A1367304E}" srcOrd="1" destOrd="0" presId="urn:microsoft.com/office/officeart/2005/8/layout/pList2"/>
    <dgm:cxn modelId="{52BB27C7-39C2-4CE4-B3CB-96ED0ED85A14}" type="presParOf" srcId="{A65BB175-E904-4E06-9268-B223C83E4D6B}" destId="{F955E841-893A-40CB-840B-B77B0911D8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5759-8C78-4615-8C7A-9FF7510C934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C443A-D216-4AC4-ACF1-8BFB968B079F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3 – vegetariánský nebo netradiční</a:t>
          </a:r>
        </a:p>
      </dsp:txBody>
      <dsp:txXfrm>
        <a:off x="2790161" y="455544"/>
        <a:ext cx="2547676" cy="868101"/>
      </dsp:txXfrm>
    </dsp:sp>
    <dsp:sp modelId="{BDACABD7-222C-472C-AEBB-C3C9AFC80CB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2 – většinou chutnější</a:t>
          </a:r>
        </a:p>
      </dsp:txBody>
      <dsp:txXfrm>
        <a:off x="2790161" y="1537822"/>
        <a:ext cx="2547676" cy="868101"/>
      </dsp:txXfrm>
    </dsp:sp>
    <dsp:sp modelId="{09D25A39-8F9F-4611-A222-81C065B705A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1 – běžné jídlo</a:t>
          </a:r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4D017-CBF1-46ED-95B8-3EF7256B3D5F}">
      <dsp:nvSpPr>
        <dsp:cNvPr id="0" name=""/>
        <dsp:cNvSpPr/>
      </dsp:nvSpPr>
      <dsp:spPr>
        <a:xfrm>
          <a:off x="0" y="2083925"/>
          <a:ext cx="7808942" cy="23654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145D-3FB9-48D8-80B0-07C57DDAFFB9}">
      <dsp:nvSpPr>
        <dsp:cNvPr id="0" name=""/>
        <dsp:cNvSpPr/>
      </dsp:nvSpPr>
      <dsp:spPr>
        <a:xfrm>
          <a:off x="234268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D0361-443C-467D-A84E-564984DEFD23}">
      <dsp:nvSpPr>
        <dsp:cNvPr id="0" name=""/>
        <dsp:cNvSpPr/>
      </dsp:nvSpPr>
      <dsp:spPr>
        <a:xfrm rot="10800000">
          <a:off x="234268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/>
            <a:t>ANO</a:t>
          </a:r>
        </a:p>
      </dsp:txBody>
      <dsp:txXfrm rot="10800000">
        <a:off x="304813" y="2365462"/>
        <a:ext cx="2152786" cy="2820576"/>
      </dsp:txXfrm>
    </dsp:sp>
    <dsp:sp modelId="{DBFC4030-5765-4142-A3B8-428C38CA0451}">
      <dsp:nvSpPr>
        <dsp:cNvPr id="0" name=""/>
        <dsp:cNvSpPr/>
      </dsp:nvSpPr>
      <dsp:spPr>
        <a:xfrm>
          <a:off x="2757532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0BFF6-C640-42B6-9DEF-9F2DFF9A63E3}">
      <dsp:nvSpPr>
        <dsp:cNvPr id="0" name=""/>
        <dsp:cNvSpPr/>
      </dsp:nvSpPr>
      <dsp:spPr>
        <a:xfrm rot="10800000">
          <a:off x="2757532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/>
            <a:t>1</a:t>
          </a:r>
        </a:p>
      </dsp:txBody>
      <dsp:txXfrm rot="10800000">
        <a:off x="2828077" y="2365462"/>
        <a:ext cx="2152786" cy="2820576"/>
      </dsp:txXfrm>
    </dsp:sp>
    <dsp:sp modelId="{F955E841-893A-40CB-840B-B77B0911D859}">
      <dsp:nvSpPr>
        <dsp:cNvPr id="0" name=""/>
        <dsp:cNvSpPr/>
      </dsp:nvSpPr>
      <dsp:spPr>
        <a:xfrm>
          <a:off x="5280797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FA6FC-2CDB-41F6-97D9-A122CB44B4AF}">
      <dsp:nvSpPr>
        <dsp:cNvPr id="0" name=""/>
        <dsp:cNvSpPr/>
      </dsp:nvSpPr>
      <dsp:spPr>
        <a:xfrm rot="10800000">
          <a:off x="5280797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/>
            <a:t>Záleží na volbě</a:t>
          </a:r>
        </a:p>
      </dsp:txBody>
      <dsp:txXfrm rot="10800000">
        <a:off x="5351342" y="2365462"/>
        <a:ext cx="2152786" cy="282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1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9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9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F3E6FE4-9374-4780-A65B-8BEA01818A65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askolnijidelna.cz/" TargetMode="External"/><Relationship Id="rId2" Type="http://schemas.openxmlformats.org/officeDocument/2006/relationships/hyperlink" Target="http://www.zdravapotravina.cz/recep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Jakub Svatoš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Obědy ve Školní jídelně</a:t>
            </a:r>
          </a:p>
          <a:p>
            <a:r>
              <a:rPr lang="cs-CZ" dirty="0"/>
              <a:t>5.A</a:t>
            </a:r>
          </a:p>
          <a:p>
            <a:r>
              <a:rPr lang="cs-CZ" dirty="0"/>
              <a:t>2016/2017</a:t>
            </a:r>
          </a:p>
        </p:txBody>
      </p:sp>
      <p:sp>
        <p:nvSpPr>
          <p:cNvPr id="4" name="Stužka: nakloněná nahoru 3"/>
          <p:cNvSpPr/>
          <p:nvPr/>
        </p:nvSpPr>
        <p:spPr>
          <a:xfrm>
            <a:off x="832485" y="1628800"/>
            <a:ext cx="7555939" cy="3629000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Představ se a sděl, proč se pro tebe hodí právě toto téma a ne jiné. Cílem snímku je se představit a sdělit motivaci k výběru tématu.</a:t>
            </a:r>
          </a:p>
        </p:txBody>
      </p:sp>
    </p:spTree>
    <p:extLst>
      <p:ext uri="{BB962C8B-B14F-4D97-AF65-F5344CB8AC3E}">
        <p14:creationId xmlns:p14="http://schemas.microsoft.com/office/powerpoint/2010/main" val="31988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Chutná žákům jídlo?</a:t>
            </a:r>
          </a:p>
          <a:p>
            <a:endParaRPr lang="cs-CZ" sz="3600" dirty="0"/>
          </a:p>
          <a:p>
            <a:r>
              <a:rPr lang="cs-CZ" sz="3600" dirty="0"/>
              <a:t>Jakou volbu nejčastěji vybírají?</a:t>
            </a:r>
          </a:p>
          <a:p>
            <a:endParaRPr lang="cs-CZ" sz="3600" dirty="0"/>
          </a:p>
          <a:p>
            <a:r>
              <a:rPr lang="cs-CZ" sz="3600" dirty="0"/>
              <a:t>Je jídlo zdravé?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03729"/>
            <a:ext cx="2816151" cy="18685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8" b="18183"/>
          <a:stretch/>
        </p:blipFill>
        <p:spPr>
          <a:xfrm>
            <a:off x="6956103" y="2776701"/>
            <a:ext cx="2160240" cy="12960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4314" r="14986" b="35323"/>
          <a:stretch/>
        </p:blipFill>
        <p:spPr>
          <a:xfrm>
            <a:off x="4301886" y="4453834"/>
            <a:ext cx="4140628" cy="1230997"/>
          </a:xfrm>
          <a:prstGeom prst="rect">
            <a:avLst/>
          </a:prstGeom>
        </p:spPr>
      </p:pic>
      <p:sp>
        <p:nvSpPr>
          <p:cNvPr id="4" name="7cípá hvězda 3"/>
          <p:cNvSpPr/>
          <p:nvPr/>
        </p:nvSpPr>
        <p:spPr>
          <a:xfrm>
            <a:off x="743153" y="328389"/>
            <a:ext cx="7632848" cy="6192688"/>
          </a:xfrm>
          <a:prstGeom prst="star7">
            <a:avLst>
              <a:gd name="adj" fmla="val 31344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tomto snímku hlavně upoutej pozornost diváka. </a:t>
            </a:r>
          </a:p>
          <a:p>
            <a:pPr algn="ctr"/>
            <a:r>
              <a:rPr lang="cs-CZ" dirty="0"/>
              <a:t>Řekni mu, proč by si práci měl přečíst. Čím je dobrá, co se tam dočte nového, skvělého, zajímavého a obohacujícího? Čím ses zabýval/a. </a:t>
            </a:r>
          </a:p>
          <a:p>
            <a:pPr algn="ctr"/>
            <a:r>
              <a:rPr lang="cs-CZ" dirty="0"/>
              <a:t>Vhodné jsou kontroverzní či provokativní otázky či výroky.</a:t>
            </a:r>
          </a:p>
          <a:p>
            <a:pPr algn="ctr"/>
            <a:r>
              <a:rPr lang="cs-CZ" dirty="0"/>
              <a:t>Prostě aby si divák myslel, že jsi dost dobrý/á a že jim jdeš říkat osudové věci, bez kterých nemůžou žít.</a:t>
            </a:r>
          </a:p>
        </p:txBody>
      </p:sp>
    </p:spTree>
    <p:extLst>
      <p:ext uri="{BB962C8B-B14F-4D97-AF65-F5344CB8AC3E}">
        <p14:creationId xmlns:p14="http://schemas.microsoft.com/office/powerpoint/2010/main" val="4118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Úvod</a:t>
            </a:r>
          </a:p>
          <a:p>
            <a:r>
              <a:rPr lang="cs-CZ" sz="3600" dirty="0"/>
              <a:t>Kapitola 1</a:t>
            </a:r>
          </a:p>
          <a:p>
            <a:r>
              <a:rPr lang="cs-CZ" sz="3600" dirty="0"/>
              <a:t>Kapitola 2</a:t>
            </a:r>
          </a:p>
          <a:p>
            <a:r>
              <a:rPr lang="cs-CZ" sz="3600" dirty="0"/>
              <a:t>Kapitola 3</a:t>
            </a:r>
          </a:p>
          <a:p>
            <a:r>
              <a:rPr lang="cs-CZ" sz="3600" dirty="0"/>
              <a:t>Výzkum</a:t>
            </a:r>
          </a:p>
          <a:p>
            <a:r>
              <a:rPr lang="cs-CZ" sz="3600" dirty="0"/>
              <a:t>Závěr</a:t>
            </a:r>
          </a:p>
          <a:p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5" y="2004850"/>
            <a:ext cx="4933270" cy="3296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Vodorovný svitek 3"/>
          <p:cNvSpPr/>
          <p:nvPr/>
        </p:nvSpPr>
        <p:spPr>
          <a:xfrm>
            <a:off x="1547664" y="1924756"/>
            <a:ext cx="6408712" cy="3456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tomto snímku </a:t>
            </a:r>
            <a:r>
              <a:rPr lang="cs-CZ" dirty="0" smtClean="0"/>
              <a:t>neříkej, </a:t>
            </a:r>
            <a:r>
              <a:rPr lang="cs-CZ" dirty="0"/>
              <a:t>co v které kapitole kdo najde, ale hodnoť to, jak obtížné bylo psaní které kapitoly, Na kterou kapitolu jsi obzvláště pyšný/á a proč.</a:t>
            </a:r>
          </a:p>
        </p:txBody>
      </p:sp>
    </p:spTree>
    <p:extLst>
      <p:ext uri="{BB962C8B-B14F-4D97-AF65-F5344CB8AC3E}">
        <p14:creationId xmlns:p14="http://schemas.microsoft.com/office/powerpoint/2010/main" val="533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Hypotéza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400472855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hnutý roh 4"/>
          <p:cNvSpPr/>
          <p:nvPr/>
        </p:nvSpPr>
        <p:spPr>
          <a:xfrm>
            <a:off x="1669619" y="3041432"/>
            <a:ext cx="5852089" cy="224684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Představ hypotézu, výsledky tvého výzkumu, Na co jsi přišel/přišla? Pracuj s grafem, ukazuj, co je na něm vidět a jak by se tvá zjištění mohla použít dál? Graf bez komentáře je horší, než snímek bez grafu. </a:t>
            </a:r>
          </a:p>
        </p:txBody>
      </p:sp>
    </p:spTree>
    <p:extLst>
      <p:ext uri="{BB962C8B-B14F-4D97-AF65-F5344CB8AC3E}">
        <p14:creationId xmlns:p14="http://schemas.microsoft.com/office/powerpoint/2010/main" val="23269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Praktická část –popis pokusu, druhý výzkum, </a:t>
            </a:r>
            <a:r>
              <a:rPr lang="cs-CZ" dirty="0" err="1"/>
              <a:t>SmartArt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Fotky, video, praktická ukázka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9274296"/>
              </p:ext>
            </p:extLst>
          </p:nvPr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kosené hrany 4"/>
          <p:cNvSpPr/>
          <p:nvPr/>
        </p:nvSpPr>
        <p:spPr>
          <a:xfrm>
            <a:off x="1355221" y="1287780"/>
            <a:ext cx="6408712" cy="4680520"/>
          </a:xfrm>
          <a:prstGeom prst="bevel">
            <a:avLst>
              <a:gd name="adj" fmla="val 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Tato část je nepovinná. Pouze pro někoho. </a:t>
            </a:r>
          </a:p>
          <a:p>
            <a:pPr algn="ctr"/>
            <a:r>
              <a:rPr lang="cs-CZ" dirty="0"/>
              <a:t>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2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383274"/>
              </p:ext>
            </p:extLst>
          </p:nvPr>
        </p:nvGraphicFramePr>
        <p:xfrm>
          <a:off x="656099" y="1262343"/>
          <a:ext cx="78089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Vlna 10"/>
          <p:cNvSpPr/>
          <p:nvPr/>
        </p:nvSpPr>
        <p:spPr>
          <a:xfrm>
            <a:off x="627052" y="1965960"/>
            <a:ext cx="8136904" cy="33352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Sděl odpovědi na závěry, sděl i fakta, která tě vedla ke zformulování odpovědí.</a:t>
            </a:r>
          </a:p>
          <a:p>
            <a:pPr algn="ctr"/>
            <a:r>
              <a:rPr lang="cs-CZ" dirty="0"/>
              <a:t>„150 žáků z 175 dotázaných odpovědělo, že jim jídlo chutná, proto tvrdím, že dětem jídlo chutná.“</a:t>
            </a:r>
          </a:p>
        </p:txBody>
      </p:sp>
    </p:spTree>
    <p:extLst>
      <p:ext uri="{BB962C8B-B14F-4D97-AF65-F5344CB8AC3E}">
        <p14:creationId xmlns:p14="http://schemas.microsoft.com/office/powerpoint/2010/main" val="2896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zdroji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Marie Polívková – rozhovor</a:t>
            </a:r>
          </a:p>
          <a:p>
            <a:endParaRPr lang="cs-CZ" sz="2400" dirty="0"/>
          </a:p>
          <a:p>
            <a:r>
              <a:rPr lang="cs-CZ" sz="2400" dirty="0"/>
              <a:t>Zdravá výživa</a:t>
            </a:r>
          </a:p>
          <a:p>
            <a:endParaRPr lang="cs-CZ" sz="2400" dirty="0"/>
          </a:p>
          <a:p>
            <a:r>
              <a:rPr lang="cs-CZ" sz="2400" dirty="0">
                <a:hlinkClick r:id="rId2"/>
              </a:rPr>
              <a:t>http://www.zdravapotravina.cz/recepty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http://www.zdravaskolnijidelna.cz/</a:t>
            </a:r>
            <a:r>
              <a:rPr lang="cs-CZ" sz="2400" dirty="0"/>
              <a:t> </a:t>
            </a:r>
          </a:p>
        </p:txBody>
      </p:sp>
      <p:pic>
        <p:nvPicPr>
          <p:cNvPr id="1026" name="Picture 2" descr="Výsledek obrázku pro Marie polívk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3266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ravá výži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450136"/>
            <a:ext cx="2952328" cy="4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1427229" y="1477089"/>
            <a:ext cx="6264696" cy="41764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„Tohle jsou moje zdroje.“ a nic víc, není dobré říkat.</a:t>
            </a:r>
          </a:p>
          <a:p>
            <a:pPr algn="ctr"/>
            <a:r>
              <a:rPr lang="cs-CZ" dirty="0"/>
              <a:t>Obsahem tohoto snímku je, abys sdělil/a, jak jsi se zdroji pracoval/a. Jakou kapitolu jsi použil/a? Přečetl/a jsem celou knihu? Pro jakou kapitolu se mi kniha hodila? Jakou pasáž webové stránky jsi studoval/a </a:t>
            </a:r>
            <a:r>
              <a:rPr lang="cs-CZ" dirty="0" err="1"/>
              <a:t>a</a:t>
            </a:r>
            <a:r>
              <a:rPr lang="cs-CZ" dirty="0"/>
              <a:t> proč? Jak bylo náročné knihu/web najít? Kdo ti ji doporučil? </a:t>
            </a:r>
          </a:p>
        </p:txBody>
      </p:sp>
    </p:spTree>
    <p:extLst>
      <p:ext uri="{BB962C8B-B14F-4D97-AF65-F5344CB8AC3E}">
        <p14:creationId xmlns:p14="http://schemas.microsoft.com/office/powerpoint/2010/main" val="3321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Těším se na vaše otázky.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84" y="2908960"/>
            <a:ext cx="5633986" cy="3155032"/>
          </a:xfrm>
          <a:prstGeom prst="rect">
            <a:avLst/>
          </a:prstGeom>
        </p:spPr>
      </p:pic>
      <p:sp>
        <p:nvSpPr>
          <p:cNvPr id="4" name="Obláček 3"/>
          <p:cNvSpPr/>
          <p:nvPr/>
        </p:nvSpPr>
        <p:spPr>
          <a:xfrm>
            <a:off x="1259632" y="908720"/>
            <a:ext cx="7002272" cy="48965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Jsi odborníkem na toto téma. Sebevědomě odpovídej na otázky diváků a komisařů. Pokud odpověď neznáš nebo neumíš odvodit, s klidem oznam, že nevíš.</a:t>
            </a:r>
          </a:p>
          <a:p>
            <a:pPr algn="ctr"/>
            <a:r>
              <a:rPr lang="cs-CZ" dirty="0"/>
              <a:t>Pokud by se někdo ptal mimo téma, klidně připomeň téma tvé práce a řekni, že jsi to v práci neřešil/a.</a:t>
            </a:r>
          </a:p>
          <a:p>
            <a:pPr algn="ctr"/>
            <a:r>
              <a:rPr lang="cs-CZ" dirty="0"/>
              <a:t>Obrázky mají moc! – Vhodným obrázkem můžeš odlehčit atmosféru.</a:t>
            </a:r>
          </a:p>
          <a:p>
            <a:pPr algn="ctr"/>
            <a:r>
              <a:rPr lang="cs-CZ" dirty="0"/>
              <a:t>Pamatuj, že první dojem rozhoduje, poslední dojem posluchači zůstává.</a:t>
            </a:r>
          </a:p>
        </p:txBody>
      </p:sp>
    </p:spTree>
    <p:extLst>
      <p:ext uri="{BB962C8B-B14F-4D97-AF65-F5344CB8AC3E}">
        <p14:creationId xmlns:p14="http://schemas.microsoft.com/office/powerpoint/2010/main" val="28450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121</TotalTime>
  <Words>457</Words>
  <Application>Microsoft Office PowerPoint</Application>
  <PresentationFormat>Předvádění na obrazovce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Základ</vt:lpstr>
      <vt:lpstr>Jakub Svatoš</vt:lpstr>
      <vt:lpstr>Úvod</vt:lpstr>
      <vt:lpstr>Obsah</vt:lpstr>
      <vt:lpstr>Výzkum</vt:lpstr>
      <vt:lpstr>Praktická část –popis pokusu, druhý výzkum, SmartArt </vt:lpstr>
      <vt:lpstr>Závěr</vt:lpstr>
      <vt:lpstr>Práce se zdroji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Jakub Svatoš</dc:title>
  <dc:creator>Jakub Svatoš</dc:creator>
  <cp:lastModifiedBy>Jakub Svatoš</cp:lastModifiedBy>
  <cp:revision>13</cp:revision>
  <dcterms:created xsi:type="dcterms:W3CDTF">2017-05-22T13:41:42Z</dcterms:created>
  <dcterms:modified xsi:type="dcterms:W3CDTF">2018-02-14T14:17:36Z</dcterms:modified>
</cp:coreProperties>
</file>