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75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34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8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9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08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54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7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7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0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A694-AB9E-42E7-B3DE-E23D9586C83F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19FE-6A06-48D1-B50F-462EB10D2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14464"/>
              </p:ext>
            </p:extLst>
          </p:nvPr>
        </p:nvGraphicFramePr>
        <p:xfrm>
          <a:off x="107504" y="116639"/>
          <a:ext cx="8928991" cy="6676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683"/>
                <a:gridCol w="1576629"/>
                <a:gridCol w="6120679"/>
              </a:tblGrid>
              <a:tr h="227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Hodnocená oblast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Popis požadované kvality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/>
                </a:tc>
              </a:tr>
              <a:tr h="39735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 dirty="0">
                          <a:effectLst/>
                        </a:rPr>
                        <a:t>žákův projev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oblečení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je slavnostně oblečen.</a:t>
                      </a:r>
                      <a:endParaRPr lang="cs-CZ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Verbální projev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používá spisovnou češtinu, nepoužívá výplňková slova, řeč je plynulá. 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Žák mluví plynule, středně rychlým tempem, dostatečně nahlas.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5353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Neverbální projev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svůj projev vhodně doplňuje gesty a mimikou.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Udržuje oční kontakt s publikem a komisí. 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Poloha rukou odpovídá projevu.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prezentace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Srozumitelnost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Posluchač se orientuje v prezentaci, části na sebe logicky a plynule navazují. 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Cizí pojmy jsou vysvětleny v souvislostech.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Zajímavost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 prezentaci vybírá pouze důležitá fakta a zajímavosti.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Poutavost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dokáže svým vystupováním upoutat pozornost publika a komise.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Digitální prezentace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Prezentace působí esteticky, text tvoří názvy, jména, letopočty a čísla, vhodně použité obrázky a videoukázky jsou komentované.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osobní přínos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uvedení práce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jasně a srozumitelně uvedl důvod výběru svého tématu, žák představil svou práci, čím je pro posluchače ( čtenáře) přínosná ( zajímavá)..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4542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Vlastní zhodnocení práce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zhodnotí přínos své OP pro sebe a posluchače, uvede, co mu při psaní činilo problémy, co mu naopak šlo, čemu by se příště mohl vyvarovat.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zdroje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uvede, z jakých zdrojů při psaní práce čerpal.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Reakce na dotazy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jasně a srozumitelně odpovídá na kladené otázky.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454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čas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Dodržení časového limitu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Žák dodržel časový limit (5- 10 min)pro prezentaci.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39735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Bakalářská práce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Forma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Pravopis, úprava, další formální náležitosti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4542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Rodičovský/žákovský podíl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Cizí slova, formulace neběžné pro žáka…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  <a:tr h="4542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cap="small">
                          <a:effectLst/>
                        </a:rPr>
                        <a:t>Výzkum úzce souvisí s teoretickou částí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Kapitoly práce hovoří např. o stravě koní a výzkum se skládá např. z otázky - kolik má podle tebe kůň nohou?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4" marR="494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908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Předvádění na obrazovce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Svatoš</dc:creator>
  <cp:lastModifiedBy>Jakub Svatoš</cp:lastModifiedBy>
  <cp:revision>1</cp:revision>
  <dcterms:created xsi:type="dcterms:W3CDTF">2018-06-08T10:52:51Z</dcterms:created>
  <dcterms:modified xsi:type="dcterms:W3CDTF">2018-06-08T10:54:48Z</dcterms:modified>
</cp:coreProperties>
</file>