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D181C1-3915-4355-A387-DA3683BB9482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2FFA0-6981-4AE8-9926-10484E98344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95263"/>
          </a:xfrm>
        </p:spPr>
        <p:txBody>
          <a:bodyPr/>
          <a:lstStyle/>
          <a:p>
            <a:r>
              <a:rPr lang="cs-CZ" dirty="0" smtClean="0"/>
              <a:t>Referát kraje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6072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Téma: 	Referát na kraj ČR</a:t>
            </a:r>
          </a:p>
          <a:p>
            <a:pPr algn="l"/>
            <a:r>
              <a:rPr lang="cs-CZ" dirty="0" smtClean="0"/>
              <a:t>Adresát: 	Celá třída 5.A, náhodný 			kolemjdoucí okolo plakátu.</a:t>
            </a:r>
          </a:p>
          <a:p>
            <a:pPr algn="l"/>
            <a:r>
              <a:rPr lang="cs-CZ" dirty="0" smtClean="0"/>
              <a:t>Záměr: </a:t>
            </a:r>
            <a:r>
              <a:rPr lang="cs-CZ" dirty="0"/>
              <a:t>	</a:t>
            </a:r>
            <a:r>
              <a:rPr lang="cs-CZ" dirty="0" smtClean="0"/>
              <a:t>Sdělím základní 				informace o kraji, sdělím, v 		čem je významný pro ČR, 		vzbudíme chuť jet na 			nabízený výlet.</a:t>
            </a:r>
          </a:p>
        </p:txBody>
      </p:sp>
    </p:spTree>
    <p:extLst>
      <p:ext uri="{BB962C8B-B14F-4D97-AF65-F5344CB8AC3E}">
        <p14:creationId xmlns:p14="http://schemas.microsoft.com/office/powerpoint/2010/main" val="6675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/>
              <a:t>Co se hodnotí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Plakát – známka </a:t>
            </a:r>
          </a:p>
          <a:p>
            <a:r>
              <a:rPr lang="cs-CZ" dirty="0" smtClean="0"/>
              <a:t>Letáček – známka </a:t>
            </a:r>
          </a:p>
          <a:p>
            <a:r>
              <a:rPr lang="cs-CZ" dirty="0" smtClean="0"/>
              <a:t>Prezentace – známka</a:t>
            </a:r>
          </a:p>
          <a:p>
            <a:r>
              <a:rPr lang="cs-CZ" dirty="0" smtClean="0"/>
              <a:t>Včasné odevzdání – známka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4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Plakát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Nejmenší formát plakátu – A2</a:t>
            </a:r>
          </a:p>
          <a:p>
            <a:r>
              <a:rPr lang="cs-CZ" dirty="0" smtClean="0"/>
              <a:t>Kde leží, počet obyvatel kraje, krajské město, počet obyvatel krajského města.</a:t>
            </a:r>
          </a:p>
          <a:p>
            <a:r>
              <a:rPr lang="cs-CZ" dirty="0" smtClean="0"/>
              <a:t>Pohoří/nížiny – nejvyšší vrchol, vodstvo, města </a:t>
            </a:r>
          </a:p>
          <a:p>
            <a:r>
              <a:rPr lang="cs-CZ" dirty="0" smtClean="0"/>
              <a:t>Průmysl/zemědělství/služby – čím je kraj významný</a:t>
            </a:r>
          </a:p>
          <a:p>
            <a:r>
              <a:rPr lang="cs-CZ" dirty="0" smtClean="0"/>
              <a:t>Známé osobnosti, které jsou s krajem spjaté (3)</a:t>
            </a:r>
          </a:p>
          <a:p>
            <a:r>
              <a:rPr lang="cs-CZ" dirty="0" smtClean="0"/>
              <a:t>Významné památky (3) + vyber si jednu významnou historickou památku a popiš, jaký příběh se k ní váže.</a:t>
            </a:r>
          </a:p>
          <a:p>
            <a:r>
              <a:rPr lang="cs-CZ" dirty="0" smtClean="0"/>
              <a:t>Tip na výlet + přibližná cena výletu. (vstupné, cena dopravy…)</a:t>
            </a:r>
          </a:p>
          <a:p>
            <a:r>
              <a:rPr lang="cs-CZ" dirty="0" smtClean="0"/>
              <a:t>Obrazový materiál – Erb kraje, mapa kraje, historická památka, osobnosti, obrázky z výletu</a:t>
            </a:r>
          </a:p>
          <a:p>
            <a:r>
              <a:rPr lang="cs-CZ" dirty="0" smtClean="0"/>
              <a:t>Zdroje – z jakých stránek a knížek jsme čerpali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9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 na výlet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vyroben elektronicky v textovém editoru a zaslán učiteli e-mailem</a:t>
            </a:r>
          </a:p>
          <a:p>
            <a:r>
              <a:rPr lang="cs-CZ" dirty="0" smtClean="0"/>
              <a:t>Nadpis</a:t>
            </a:r>
          </a:p>
          <a:p>
            <a:r>
              <a:rPr lang="cs-CZ" dirty="0" smtClean="0"/>
              <a:t>Popis výletu – informace o tom, co účastníka čeká se záměrem navnadit</a:t>
            </a:r>
            <a:endParaRPr lang="cs-CZ" dirty="0"/>
          </a:p>
          <a:p>
            <a:r>
              <a:rPr lang="cs-CZ" dirty="0" smtClean="0"/>
              <a:t>Fotka z výletu</a:t>
            </a:r>
          </a:p>
          <a:p>
            <a:r>
              <a:rPr lang="cs-CZ" dirty="0" smtClean="0"/>
              <a:t>Obrázek mapky, kudy se tam jede (kde to je)</a:t>
            </a:r>
          </a:p>
          <a:p>
            <a:r>
              <a:rPr lang="cs-CZ" dirty="0" smtClean="0"/>
              <a:t>Cena cesty, cena vstupného</a:t>
            </a:r>
          </a:p>
          <a:p>
            <a:r>
              <a:rPr lang="cs-CZ" dirty="0" smtClean="0"/>
              <a:t>Doporučená výbava – co si s sebou mám vzít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5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Prezentujeme kraj 8 minut.</a:t>
            </a:r>
          </a:p>
          <a:p>
            <a:r>
              <a:rPr lang="cs-CZ" sz="2800" dirty="0"/>
              <a:t>Tři čtvrtiny času v prezentaci zabere povídání o: </a:t>
            </a:r>
          </a:p>
          <a:p>
            <a:pPr lvl="1"/>
            <a:r>
              <a:rPr lang="cs-CZ" sz="1800" dirty="0"/>
              <a:t>Historie – vyber si jednu významnou historickou památku a popiš, jaký příběh se k ní váže.</a:t>
            </a:r>
          </a:p>
          <a:p>
            <a:pPr lvl="1"/>
            <a:r>
              <a:rPr lang="cs-CZ" sz="1800" dirty="0"/>
              <a:t>Tip na výlet + přibližná cena výletu. (vstupné, cena dopravy, nutná výbava…)</a:t>
            </a:r>
          </a:p>
          <a:p>
            <a:pPr lvl="1"/>
            <a:r>
              <a:rPr lang="cs-CZ" sz="1800" dirty="0"/>
              <a:t>Hovoříme o tom, jak jste při práci postupovali. – Kdo co dělal, kdy a kde jste práci tvořili, kolik času to zabralo, co bylo nejnáročnější, co jste si u práce uvědomili, s jakými zdroji se dobře pracovalo, s jakými obtížně…</a:t>
            </a:r>
          </a:p>
          <a:p>
            <a:r>
              <a:rPr lang="cs-CZ" sz="2800" dirty="0"/>
              <a:t>Prezentují všichni tvůrci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Možné podoby letáčku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Související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57" y="1818967"/>
            <a:ext cx="3299990" cy="466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1Right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82" y="1743066"/>
            <a:ext cx="3475934" cy="4850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Pro tvorbu plakátu</a:t>
            </a:r>
          </a:p>
          <a:p>
            <a:pPr lvl="1"/>
            <a:r>
              <a:rPr lang="cs-CZ" dirty="0" smtClean="0"/>
              <a:t>Tvořit plakát je možné ve studovně.</a:t>
            </a:r>
          </a:p>
          <a:p>
            <a:pPr lvl="1"/>
            <a:r>
              <a:rPr lang="cs-CZ" dirty="0" smtClean="0"/>
              <a:t>Ve studovně Ti poradí a pomůže Anička, když poprosíš.</a:t>
            </a:r>
          </a:p>
          <a:p>
            <a:pPr lvl="1"/>
            <a:r>
              <a:rPr lang="cs-CZ" dirty="0" smtClean="0"/>
              <a:t>Práci můžeš dělat na listy menšího formátu a pak je na plakát nalepit.</a:t>
            </a:r>
          </a:p>
          <a:p>
            <a:pPr lvl="1"/>
            <a:r>
              <a:rPr lang="cs-CZ" dirty="0" smtClean="0"/>
              <a:t>Pokud chceš, požádej učitele o papíry, nebo o vytisknutí barevných obrázků.</a:t>
            </a:r>
          </a:p>
          <a:p>
            <a:pPr lvl="1"/>
            <a:r>
              <a:rPr lang="cs-CZ" dirty="0" smtClean="0"/>
              <a:t>Pokud chceš s čímkoliv poradit nebo pomoct, popros učitele, po vyučování se Ti může věnovat.</a:t>
            </a:r>
          </a:p>
          <a:p>
            <a:r>
              <a:rPr lang="cs-CZ" dirty="0" smtClean="0"/>
              <a:t>Pro tvorbu letáčku</a:t>
            </a:r>
          </a:p>
          <a:p>
            <a:pPr lvl="1"/>
            <a:r>
              <a:rPr lang="cs-CZ" dirty="0" smtClean="0"/>
              <a:t>Pokud nemáš doma textový editor, využij studovnu.</a:t>
            </a:r>
          </a:p>
          <a:p>
            <a:pPr lvl="1"/>
            <a:r>
              <a:rPr lang="cs-CZ" dirty="0" smtClean="0"/>
              <a:t>Pokud budeš chtít, můžeš poslat letáček učiteli, ještě před tím, než ho dokončíš. Třeba ti dobře poradí, co vylepšit.</a:t>
            </a:r>
          </a:p>
          <a:p>
            <a:r>
              <a:rPr lang="cs-CZ" dirty="0" smtClean="0"/>
              <a:t>Pro prezentaci</a:t>
            </a:r>
          </a:p>
          <a:p>
            <a:pPr lvl="1"/>
            <a:r>
              <a:rPr lang="cs-CZ" dirty="0" smtClean="0"/>
              <a:t>Vyzkoušej si mluvit nahlas třeba před zrcadlem.</a:t>
            </a:r>
          </a:p>
          <a:p>
            <a:pPr lvl="1"/>
            <a:r>
              <a:rPr lang="cs-CZ" dirty="0" smtClean="0"/>
              <a:t>Zkus se nahrát na mobil a pak se přehraj, ať vidíš, jak to zní, co jde vylepšit.</a:t>
            </a:r>
          </a:p>
          <a:p>
            <a:pPr lvl="1"/>
            <a:r>
              <a:rPr lang="cs-CZ" dirty="0" smtClean="0"/>
              <a:t>Změř si čas tvojí promluvy.</a:t>
            </a:r>
          </a:p>
        </p:txBody>
      </p:sp>
    </p:spTree>
    <p:extLst>
      <p:ext uri="{BB962C8B-B14F-4D97-AF65-F5344CB8AC3E}">
        <p14:creationId xmlns:p14="http://schemas.microsoft.com/office/powerpoint/2010/main" val="41708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Mysli vždy na záměr činnosti </a:t>
            </a:r>
            <a:r>
              <a:rPr lang="cs-CZ" smtClean="0"/>
              <a:t>a zadání.</a:t>
            </a:r>
            <a:endParaRPr lang="cs-CZ" dirty="0" smtClean="0"/>
          </a:p>
          <a:p>
            <a:r>
              <a:rPr lang="cs-CZ" dirty="0" smtClean="0"/>
              <a:t>S podrobnějšími kritérii tě seznámí učitel na požádání.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5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</TotalTime>
  <Words>457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Referát kraje ČR</vt:lpstr>
      <vt:lpstr>Co se hodnotí</vt:lpstr>
      <vt:lpstr>Plakát - zadání</vt:lpstr>
      <vt:lpstr>Tip na výlet - zadání</vt:lpstr>
      <vt:lpstr>Prezentace - zadání</vt:lpstr>
      <vt:lpstr>Možné podoby letáčku</vt:lpstr>
      <vt:lpstr>Doporučení</vt:lpstr>
      <vt:lpstr>Kritéria hodnocení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Referát kraje kritéria</dc:title>
  <dc:creator>Jakub Svatoš</dc:creator>
  <cp:lastModifiedBy>Jakub Svatoš</cp:lastModifiedBy>
  <cp:revision>11</cp:revision>
  <dcterms:created xsi:type="dcterms:W3CDTF">2017-10-02T11:39:15Z</dcterms:created>
  <dcterms:modified xsi:type="dcterms:W3CDTF">2017-10-02T13:21:55Z</dcterms:modified>
</cp:coreProperties>
</file>