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3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5" d="100"/>
          <a:sy n="95" d="100"/>
        </p:scale>
        <p:origin x="3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3B273E-F2F3-4E06-8353-D90AA00529CC}" type="doc">
      <dgm:prSet loTypeId="urn:microsoft.com/office/officeart/2008/layout/BubblePictureList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B76FF1F3-5915-4935-B1DE-6F3E86441B10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dirty="0">
              <a:ea typeface="Times New Roman" panose="02020603050405020304" pitchFamily="18" charset="0"/>
              <a:cs typeface="Times New Roman" panose="02020603050405020304" pitchFamily="18" charset="0"/>
            </a:rPr>
            <a:t>do 9. 6. vrátit vypůjčené knihy do knihovny</a:t>
          </a:r>
          <a:endParaRPr lang="cs-CZ" dirty="0"/>
        </a:p>
      </dgm:t>
    </dgm:pt>
    <dgm:pt modelId="{0FE8E370-F797-4720-9BBF-8978133F2E67}" type="parTrans" cxnId="{034E048E-5084-4202-8E1C-CFD7C8609DCC}">
      <dgm:prSet/>
      <dgm:spPr/>
      <dgm:t>
        <a:bodyPr/>
        <a:lstStyle/>
        <a:p>
          <a:endParaRPr lang="cs-CZ"/>
        </a:p>
      </dgm:t>
    </dgm:pt>
    <dgm:pt modelId="{B1DEF402-686A-445F-A410-254C607AC700}" type="sibTrans" cxnId="{034E048E-5084-4202-8E1C-CFD7C8609DCC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1FE2D9F9-1A91-4095-8B44-9566DE419776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dirty="0">
              <a:ea typeface="Times New Roman" panose="02020603050405020304" pitchFamily="18" charset="0"/>
              <a:cs typeface="Times New Roman" panose="02020603050405020304" pitchFamily="18" charset="0"/>
            </a:rPr>
            <a:t>Adopce květin na prázdniny</a:t>
          </a:r>
          <a:endParaRPr lang="cs-CZ" dirty="0"/>
        </a:p>
      </dgm:t>
    </dgm:pt>
    <dgm:pt modelId="{BFB354AC-5B39-4EB1-933E-151A36BD9B29}" type="parTrans" cxnId="{09613A93-7070-49D4-A0CE-4EED2AC1AB78}">
      <dgm:prSet/>
      <dgm:spPr/>
      <dgm:t>
        <a:bodyPr/>
        <a:lstStyle/>
        <a:p>
          <a:endParaRPr lang="cs-CZ"/>
        </a:p>
      </dgm:t>
    </dgm:pt>
    <dgm:pt modelId="{C09E822A-B6C9-417B-BB3A-0C7765F1E054}" type="sibTrans" cxnId="{09613A93-7070-49D4-A0CE-4EED2AC1AB78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4A82B2DE-050B-480C-969D-BF96089E9DFC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dirty="0">
              <a:ea typeface="Times New Roman" panose="02020603050405020304" pitchFamily="18" charset="0"/>
              <a:cs typeface="Times New Roman" panose="02020603050405020304" pitchFamily="18" charset="0"/>
            </a:rPr>
            <a:t>Adopce zvířátek z </a:t>
          </a:r>
          <a:r>
            <a:rPr lang="cs-CZ" dirty="0" err="1">
              <a:ea typeface="Times New Roman" panose="02020603050405020304" pitchFamily="18" charset="0"/>
              <a:cs typeface="Times New Roman" panose="02020603050405020304" pitchFamily="18" charset="0"/>
            </a:rPr>
            <a:t>chováku</a:t>
          </a:r>
          <a:r>
            <a:rPr lang="cs-CZ" dirty="0">
              <a:ea typeface="Times New Roman" panose="02020603050405020304" pitchFamily="18" charset="0"/>
              <a:cs typeface="Times New Roman" panose="02020603050405020304" pitchFamily="18" charset="0"/>
            </a:rPr>
            <a:t> na prázdniny</a:t>
          </a:r>
          <a:endParaRPr lang="cs-CZ" dirty="0"/>
        </a:p>
      </dgm:t>
    </dgm:pt>
    <dgm:pt modelId="{166FFBE7-5242-4103-A6D6-0D2E7252022C}" type="parTrans" cxnId="{067F56C5-E9F1-4807-89E9-6DA47CA2FFF2}">
      <dgm:prSet/>
      <dgm:spPr/>
      <dgm:t>
        <a:bodyPr/>
        <a:lstStyle/>
        <a:p>
          <a:endParaRPr lang="cs-CZ"/>
        </a:p>
      </dgm:t>
    </dgm:pt>
    <dgm:pt modelId="{3FAA9F7A-FDC2-4E9B-B489-0DA6545BA915}" type="sibTrans" cxnId="{067F56C5-E9F1-4807-89E9-6DA47CA2FFF2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17F2EC8E-C5E3-4B72-B70E-436889AE11C3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dirty="0">
              <a:ea typeface="Times New Roman" panose="02020603050405020304" pitchFamily="18" charset="0"/>
              <a:cs typeface="Times New Roman" panose="02020603050405020304" pitchFamily="18" charset="0"/>
            </a:rPr>
            <a:t>do 27. 6. Vyklidit skřínky a vrátit klíče </a:t>
          </a:r>
          <a:endParaRPr lang="cs-CZ" dirty="0"/>
        </a:p>
      </dgm:t>
    </dgm:pt>
    <dgm:pt modelId="{ADFC53A0-234E-4C24-BA25-D7066EB674BA}" type="parTrans" cxnId="{7AF17BA8-36BA-4726-80B6-F5992F9C365D}">
      <dgm:prSet/>
      <dgm:spPr/>
      <dgm:t>
        <a:bodyPr/>
        <a:lstStyle/>
        <a:p>
          <a:endParaRPr lang="cs-CZ"/>
        </a:p>
      </dgm:t>
    </dgm:pt>
    <dgm:pt modelId="{BD8B03E6-9EDD-4312-BE84-944AC9D5AFF7}" type="sibTrans" cxnId="{7AF17BA8-36BA-4726-80B6-F5992F9C365D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47F14E0D-5025-4A30-88B1-79410B7942AF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dirty="0">
              <a:ea typeface="Times New Roman" panose="02020603050405020304" pitchFamily="18" charset="0"/>
              <a:cs typeface="Times New Roman" panose="02020603050405020304" pitchFamily="18" charset="0"/>
            </a:rPr>
            <a:t>do 23. 6. je možné odhlašovat obědy, poté už vyúčtování, nelze odhlašovat</a:t>
          </a:r>
          <a:endParaRPr lang="cs-CZ" dirty="0"/>
        </a:p>
      </dgm:t>
    </dgm:pt>
    <dgm:pt modelId="{5BE33EE5-2809-43C4-BF37-2E613292FB7B}" type="parTrans" cxnId="{4E3D8E4B-717E-4605-B0DD-1049138789EA}">
      <dgm:prSet/>
      <dgm:spPr/>
      <dgm:t>
        <a:bodyPr/>
        <a:lstStyle/>
        <a:p>
          <a:endParaRPr lang="cs-CZ"/>
        </a:p>
      </dgm:t>
    </dgm:pt>
    <dgm:pt modelId="{36B4730C-899C-46B8-A540-8C6F3F82D574}" type="sibTrans" cxnId="{4E3D8E4B-717E-4605-B0DD-1049138789EA}">
      <dgm:prSet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FF3B302D-BB60-477A-8624-8AFEEA468D7E}" type="pres">
      <dgm:prSet presAssocID="{163B273E-F2F3-4E06-8353-D90AA00529CC}" presName="Name0" presStyleCnt="0">
        <dgm:presLayoutVars>
          <dgm:chMax val="8"/>
          <dgm:chPref val="8"/>
          <dgm:dir/>
        </dgm:presLayoutVars>
      </dgm:prSet>
      <dgm:spPr/>
    </dgm:pt>
    <dgm:pt modelId="{7D56D814-65B8-4D6C-A216-8CC489CB3465}" type="pres">
      <dgm:prSet presAssocID="{B76FF1F3-5915-4935-B1DE-6F3E86441B10}" presName="parent_text_1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345D422F-41B9-43C9-BEAD-0AC208991C0F}" type="pres">
      <dgm:prSet presAssocID="{B76FF1F3-5915-4935-B1DE-6F3E86441B10}" presName="image_accent_1" presStyleCnt="0"/>
      <dgm:spPr/>
    </dgm:pt>
    <dgm:pt modelId="{2A336067-221A-4287-8A18-19D368A380B7}" type="pres">
      <dgm:prSet presAssocID="{B76FF1F3-5915-4935-B1DE-6F3E86441B10}" presName="imageAccentRepeatNode" presStyleLbl="alignNode1" presStyleIdx="0" presStyleCnt="9"/>
      <dgm:spPr/>
    </dgm:pt>
    <dgm:pt modelId="{0493B7F8-31CC-4F15-AACE-BDFB78542119}" type="pres">
      <dgm:prSet presAssocID="{B76FF1F3-5915-4935-B1DE-6F3E86441B10}" presName="accent_1" presStyleLbl="alignNode1" presStyleIdx="1" presStyleCnt="9"/>
      <dgm:spPr/>
    </dgm:pt>
    <dgm:pt modelId="{76EDDD4E-A9F3-4556-A8B3-9203ECF14BFA}" type="pres">
      <dgm:prSet presAssocID="{B1DEF402-686A-445F-A410-254C607AC700}" presName="image_1" presStyleCnt="0"/>
      <dgm:spPr/>
    </dgm:pt>
    <dgm:pt modelId="{34BE6DDA-2891-47F5-A34D-907E65CD5D80}" type="pres">
      <dgm:prSet presAssocID="{B1DEF402-686A-445F-A410-254C607AC700}" presName="imageRepeatNode" presStyleLbl="fgImgPlace1" presStyleIdx="0" presStyleCnt="5"/>
      <dgm:spPr/>
    </dgm:pt>
    <dgm:pt modelId="{14813E0B-1530-4BE0-BF4C-9D6B7E1446C9}" type="pres">
      <dgm:prSet presAssocID="{1FE2D9F9-1A91-4095-8B44-9566DE419776}" presName="parent_text_2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47D9FFFD-07E5-408C-B377-FE9A8196ED41}" type="pres">
      <dgm:prSet presAssocID="{1FE2D9F9-1A91-4095-8B44-9566DE419776}" presName="image_accent_2" presStyleCnt="0"/>
      <dgm:spPr/>
    </dgm:pt>
    <dgm:pt modelId="{F413190E-4788-46CA-9087-65A7F9F67163}" type="pres">
      <dgm:prSet presAssocID="{1FE2D9F9-1A91-4095-8B44-9566DE419776}" presName="imageAccentRepeatNode" presStyleLbl="alignNode1" presStyleIdx="2" presStyleCnt="9"/>
      <dgm:spPr/>
    </dgm:pt>
    <dgm:pt modelId="{EDADF887-734A-4A82-BCF3-CAD60C80DFC2}" type="pres">
      <dgm:prSet presAssocID="{C09E822A-B6C9-417B-BB3A-0C7765F1E054}" presName="image_2" presStyleCnt="0"/>
      <dgm:spPr/>
    </dgm:pt>
    <dgm:pt modelId="{D124E4D3-0FEF-44A9-B9C6-08D0F25E9B82}" type="pres">
      <dgm:prSet presAssocID="{C09E822A-B6C9-417B-BB3A-0C7765F1E054}" presName="imageRepeatNode" presStyleLbl="fgImgPlace1" presStyleIdx="1" presStyleCnt="5"/>
      <dgm:spPr/>
    </dgm:pt>
    <dgm:pt modelId="{AD5EE78A-ACF5-4739-BD6C-C54910AAA06C}" type="pres">
      <dgm:prSet presAssocID="{4A82B2DE-050B-480C-969D-BF96089E9DFC}" presName="image_accent_3" presStyleCnt="0"/>
      <dgm:spPr/>
    </dgm:pt>
    <dgm:pt modelId="{174889A1-D8D3-4AD5-BA55-E9000EC42647}" type="pres">
      <dgm:prSet presAssocID="{4A82B2DE-050B-480C-969D-BF96089E9DFC}" presName="imageAccentRepeatNode" presStyleLbl="alignNode1" presStyleIdx="3" presStyleCnt="9"/>
      <dgm:spPr/>
    </dgm:pt>
    <dgm:pt modelId="{F682157D-2ABA-4C5B-9283-EA3F1633A8AB}" type="pres">
      <dgm:prSet presAssocID="{4A82B2DE-050B-480C-969D-BF96089E9DFC}" presName="parent_text_3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E9EE21A7-E144-495D-A734-EB8CE635AE64}" type="pres">
      <dgm:prSet presAssocID="{4A82B2DE-050B-480C-969D-BF96089E9DFC}" presName="accent_2" presStyleLbl="alignNode1" presStyleIdx="4" presStyleCnt="9"/>
      <dgm:spPr/>
    </dgm:pt>
    <dgm:pt modelId="{749A50EB-C940-44D8-A1CA-42E9BFB20CDE}" type="pres">
      <dgm:prSet presAssocID="{4A82B2DE-050B-480C-969D-BF96089E9DFC}" presName="accent_3" presStyleLbl="alignNode1" presStyleIdx="5" presStyleCnt="9"/>
      <dgm:spPr/>
    </dgm:pt>
    <dgm:pt modelId="{1B00E5D3-ABC8-4806-A15E-D06B4D3A5104}" type="pres">
      <dgm:prSet presAssocID="{3FAA9F7A-FDC2-4E9B-B489-0DA6545BA915}" presName="image_3" presStyleCnt="0"/>
      <dgm:spPr/>
    </dgm:pt>
    <dgm:pt modelId="{C867D4E3-64BE-4911-9153-78B460CAFD29}" type="pres">
      <dgm:prSet presAssocID="{3FAA9F7A-FDC2-4E9B-B489-0DA6545BA915}" presName="imageRepeatNode" presStyleLbl="fgImgPlace1" presStyleIdx="2" presStyleCnt="5"/>
      <dgm:spPr/>
    </dgm:pt>
    <dgm:pt modelId="{5606D36A-C8EB-4815-A9DB-AC87FA01386E}" type="pres">
      <dgm:prSet presAssocID="{47F14E0D-5025-4A30-88B1-79410B7942AF}" presName="image_accent_4" presStyleCnt="0"/>
      <dgm:spPr/>
    </dgm:pt>
    <dgm:pt modelId="{F40867E2-A539-45A6-9A33-523E1404E7CA}" type="pres">
      <dgm:prSet presAssocID="{47F14E0D-5025-4A30-88B1-79410B7942AF}" presName="imageAccentRepeatNode" presStyleLbl="alignNode1" presStyleIdx="6" presStyleCnt="9"/>
      <dgm:spPr/>
    </dgm:pt>
    <dgm:pt modelId="{E776A87C-1949-4D81-9DD5-EC8632E983A5}" type="pres">
      <dgm:prSet presAssocID="{47F14E0D-5025-4A30-88B1-79410B7942AF}" presName="parent_text_4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0D90F283-A009-4BAD-9131-5792F8A29DFC}" type="pres">
      <dgm:prSet presAssocID="{47F14E0D-5025-4A30-88B1-79410B7942AF}" presName="accent_4" presStyleLbl="alignNode1" presStyleIdx="7" presStyleCnt="9"/>
      <dgm:spPr/>
    </dgm:pt>
    <dgm:pt modelId="{E656A181-54E2-49DF-B12E-44C249B58E7F}" type="pres">
      <dgm:prSet presAssocID="{36B4730C-899C-46B8-A540-8C6F3F82D574}" presName="image_4" presStyleCnt="0"/>
      <dgm:spPr/>
    </dgm:pt>
    <dgm:pt modelId="{A7E5F3D9-E1DD-4952-85EC-031EC708CD50}" type="pres">
      <dgm:prSet presAssocID="{36B4730C-899C-46B8-A540-8C6F3F82D574}" presName="imageRepeatNode" presStyleLbl="fgImgPlace1" presStyleIdx="3" presStyleCnt="5"/>
      <dgm:spPr/>
    </dgm:pt>
    <dgm:pt modelId="{E0B6D1DF-F083-4B10-AE6A-278247AB9DDA}" type="pres">
      <dgm:prSet presAssocID="{17F2EC8E-C5E3-4B72-B70E-436889AE11C3}" presName="image_accent_5" presStyleCnt="0"/>
      <dgm:spPr/>
    </dgm:pt>
    <dgm:pt modelId="{A9C9D291-D673-4FD5-9DB1-278EB57DE226}" type="pres">
      <dgm:prSet presAssocID="{17F2EC8E-C5E3-4B72-B70E-436889AE11C3}" presName="imageAccentRepeatNode" presStyleLbl="alignNode1" presStyleIdx="8" presStyleCnt="9"/>
      <dgm:spPr/>
    </dgm:pt>
    <dgm:pt modelId="{1D9958C5-CCE6-42A6-9165-70EE29993EE9}" type="pres">
      <dgm:prSet presAssocID="{17F2EC8E-C5E3-4B72-B70E-436889AE11C3}" presName="parent_text_5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2A378E8B-9521-4DD5-8CD9-EF661E52B025}" type="pres">
      <dgm:prSet presAssocID="{BD8B03E6-9EDD-4312-BE84-944AC9D5AFF7}" presName="image_5" presStyleCnt="0"/>
      <dgm:spPr/>
    </dgm:pt>
    <dgm:pt modelId="{DB81ED24-1051-4DBD-93F4-EFA7516DDBA1}" type="pres">
      <dgm:prSet presAssocID="{BD8B03E6-9EDD-4312-BE84-944AC9D5AFF7}" presName="imageRepeatNode" presStyleLbl="fgImgPlace1" presStyleIdx="4" presStyleCnt="5"/>
      <dgm:spPr/>
    </dgm:pt>
  </dgm:ptLst>
  <dgm:cxnLst>
    <dgm:cxn modelId="{B89B4304-0720-45E5-BADF-A14D28ACB962}" type="presOf" srcId="{1FE2D9F9-1A91-4095-8B44-9566DE419776}" destId="{14813E0B-1530-4BE0-BF4C-9D6B7E1446C9}" srcOrd="0" destOrd="0" presId="urn:microsoft.com/office/officeart/2008/layout/BubblePictureList"/>
    <dgm:cxn modelId="{341A510E-9E68-4390-BF1A-1F4437E874DD}" type="presOf" srcId="{17F2EC8E-C5E3-4B72-B70E-436889AE11C3}" destId="{1D9958C5-CCE6-42A6-9165-70EE29993EE9}" srcOrd="0" destOrd="0" presId="urn:microsoft.com/office/officeart/2008/layout/BubblePictureList"/>
    <dgm:cxn modelId="{BD25501A-54FD-4574-ADC7-179F9BD55C67}" type="presOf" srcId="{B1DEF402-686A-445F-A410-254C607AC700}" destId="{34BE6DDA-2891-47F5-A34D-907E65CD5D80}" srcOrd="0" destOrd="0" presId="urn:microsoft.com/office/officeart/2008/layout/BubblePictureList"/>
    <dgm:cxn modelId="{57A2862C-0CFA-4C04-9C6E-7F720D3BA4A4}" type="presOf" srcId="{BD8B03E6-9EDD-4312-BE84-944AC9D5AFF7}" destId="{DB81ED24-1051-4DBD-93F4-EFA7516DDBA1}" srcOrd="0" destOrd="0" presId="urn:microsoft.com/office/officeart/2008/layout/BubblePictureList"/>
    <dgm:cxn modelId="{179F5A37-A379-4079-900B-20412F061A7A}" type="presOf" srcId="{B76FF1F3-5915-4935-B1DE-6F3E86441B10}" destId="{7D56D814-65B8-4D6C-A216-8CC489CB3465}" srcOrd="0" destOrd="0" presId="urn:microsoft.com/office/officeart/2008/layout/BubblePictureList"/>
    <dgm:cxn modelId="{B2350C3F-E63A-498E-8E7F-42AC814C37FE}" type="presOf" srcId="{4A82B2DE-050B-480C-969D-BF96089E9DFC}" destId="{F682157D-2ABA-4C5B-9283-EA3F1633A8AB}" srcOrd="0" destOrd="0" presId="urn:microsoft.com/office/officeart/2008/layout/BubblePictureList"/>
    <dgm:cxn modelId="{FE5F4649-4A82-46BC-A8F9-6818AFD88648}" type="presOf" srcId="{36B4730C-899C-46B8-A540-8C6F3F82D574}" destId="{A7E5F3D9-E1DD-4952-85EC-031EC708CD50}" srcOrd="0" destOrd="0" presId="urn:microsoft.com/office/officeart/2008/layout/BubblePictureList"/>
    <dgm:cxn modelId="{4E3D8E4B-717E-4605-B0DD-1049138789EA}" srcId="{163B273E-F2F3-4E06-8353-D90AA00529CC}" destId="{47F14E0D-5025-4A30-88B1-79410B7942AF}" srcOrd="3" destOrd="0" parTransId="{5BE33EE5-2809-43C4-BF37-2E613292FB7B}" sibTransId="{36B4730C-899C-46B8-A540-8C6F3F82D574}"/>
    <dgm:cxn modelId="{1BC26B77-24E5-451E-B143-955874AA781D}" type="presOf" srcId="{C09E822A-B6C9-417B-BB3A-0C7765F1E054}" destId="{D124E4D3-0FEF-44A9-B9C6-08D0F25E9B82}" srcOrd="0" destOrd="0" presId="urn:microsoft.com/office/officeart/2008/layout/BubblePictureList"/>
    <dgm:cxn modelId="{034E048E-5084-4202-8E1C-CFD7C8609DCC}" srcId="{163B273E-F2F3-4E06-8353-D90AA00529CC}" destId="{B76FF1F3-5915-4935-B1DE-6F3E86441B10}" srcOrd="0" destOrd="0" parTransId="{0FE8E370-F797-4720-9BBF-8978133F2E67}" sibTransId="{B1DEF402-686A-445F-A410-254C607AC700}"/>
    <dgm:cxn modelId="{09613A93-7070-49D4-A0CE-4EED2AC1AB78}" srcId="{163B273E-F2F3-4E06-8353-D90AA00529CC}" destId="{1FE2D9F9-1A91-4095-8B44-9566DE419776}" srcOrd="1" destOrd="0" parTransId="{BFB354AC-5B39-4EB1-933E-151A36BD9B29}" sibTransId="{C09E822A-B6C9-417B-BB3A-0C7765F1E054}"/>
    <dgm:cxn modelId="{7AF17BA8-36BA-4726-80B6-F5992F9C365D}" srcId="{163B273E-F2F3-4E06-8353-D90AA00529CC}" destId="{17F2EC8E-C5E3-4B72-B70E-436889AE11C3}" srcOrd="4" destOrd="0" parTransId="{ADFC53A0-234E-4C24-BA25-D7066EB674BA}" sibTransId="{BD8B03E6-9EDD-4312-BE84-944AC9D5AFF7}"/>
    <dgm:cxn modelId="{067F56C5-E9F1-4807-89E9-6DA47CA2FFF2}" srcId="{163B273E-F2F3-4E06-8353-D90AA00529CC}" destId="{4A82B2DE-050B-480C-969D-BF96089E9DFC}" srcOrd="2" destOrd="0" parTransId="{166FFBE7-5242-4103-A6D6-0D2E7252022C}" sibTransId="{3FAA9F7A-FDC2-4E9B-B489-0DA6545BA915}"/>
    <dgm:cxn modelId="{46B1FAE6-CA2C-42E2-B039-FAA453F85AA8}" type="presOf" srcId="{47F14E0D-5025-4A30-88B1-79410B7942AF}" destId="{E776A87C-1949-4D81-9DD5-EC8632E983A5}" srcOrd="0" destOrd="0" presId="urn:microsoft.com/office/officeart/2008/layout/BubblePictureList"/>
    <dgm:cxn modelId="{E1B599F4-9B6E-45E1-9BBE-1B6AD7BE49F2}" type="presOf" srcId="{3FAA9F7A-FDC2-4E9B-B489-0DA6545BA915}" destId="{C867D4E3-64BE-4911-9153-78B460CAFD29}" srcOrd="0" destOrd="0" presId="urn:microsoft.com/office/officeart/2008/layout/BubblePictureList"/>
    <dgm:cxn modelId="{1337D7F6-1914-4000-A3A5-5ED96B71C7C3}" type="presOf" srcId="{163B273E-F2F3-4E06-8353-D90AA00529CC}" destId="{FF3B302D-BB60-477A-8624-8AFEEA468D7E}" srcOrd="0" destOrd="0" presId="urn:microsoft.com/office/officeart/2008/layout/BubblePictureList"/>
    <dgm:cxn modelId="{D67FCA6A-3E54-4469-B492-1CF669102124}" type="presParOf" srcId="{FF3B302D-BB60-477A-8624-8AFEEA468D7E}" destId="{7D56D814-65B8-4D6C-A216-8CC489CB3465}" srcOrd="0" destOrd="0" presId="urn:microsoft.com/office/officeart/2008/layout/BubblePictureList"/>
    <dgm:cxn modelId="{B7225DB9-8D26-4F1D-A86C-36F37706800B}" type="presParOf" srcId="{FF3B302D-BB60-477A-8624-8AFEEA468D7E}" destId="{345D422F-41B9-43C9-BEAD-0AC208991C0F}" srcOrd="1" destOrd="0" presId="urn:microsoft.com/office/officeart/2008/layout/BubblePictureList"/>
    <dgm:cxn modelId="{2A84CBE3-4D80-41AB-98AB-C55423AAED26}" type="presParOf" srcId="{345D422F-41B9-43C9-BEAD-0AC208991C0F}" destId="{2A336067-221A-4287-8A18-19D368A380B7}" srcOrd="0" destOrd="0" presId="urn:microsoft.com/office/officeart/2008/layout/BubblePictureList"/>
    <dgm:cxn modelId="{5A442423-8C60-47B5-968D-A37BD815356F}" type="presParOf" srcId="{FF3B302D-BB60-477A-8624-8AFEEA468D7E}" destId="{0493B7F8-31CC-4F15-AACE-BDFB78542119}" srcOrd="2" destOrd="0" presId="urn:microsoft.com/office/officeart/2008/layout/BubblePictureList"/>
    <dgm:cxn modelId="{AC93FFA8-1449-4D6B-ACB6-EDAB7E9C11F2}" type="presParOf" srcId="{FF3B302D-BB60-477A-8624-8AFEEA468D7E}" destId="{76EDDD4E-A9F3-4556-A8B3-9203ECF14BFA}" srcOrd="3" destOrd="0" presId="urn:microsoft.com/office/officeart/2008/layout/BubblePictureList"/>
    <dgm:cxn modelId="{5136BBEB-6396-430A-9225-B5A85CCB66CD}" type="presParOf" srcId="{76EDDD4E-A9F3-4556-A8B3-9203ECF14BFA}" destId="{34BE6DDA-2891-47F5-A34D-907E65CD5D80}" srcOrd="0" destOrd="0" presId="urn:microsoft.com/office/officeart/2008/layout/BubblePictureList"/>
    <dgm:cxn modelId="{323345B8-C119-44C7-A16F-3BB889B9178C}" type="presParOf" srcId="{FF3B302D-BB60-477A-8624-8AFEEA468D7E}" destId="{14813E0B-1530-4BE0-BF4C-9D6B7E1446C9}" srcOrd="4" destOrd="0" presId="urn:microsoft.com/office/officeart/2008/layout/BubblePictureList"/>
    <dgm:cxn modelId="{88C67D27-0EAD-4483-9487-6D660C5F0ABA}" type="presParOf" srcId="{FF3B302D-BB60-477A-8624-8AFEEA468D7E}" destId="{47D9FFFD-07E5-408C-B377-FE9A8196ED41}" srcOrd="5" destOrd="0" presId="urn:microsoft.com/office/officeart/2008/layout/BubblePictureList"/>
    <dgm:cxn modelId="{905FB5D3-724D-4109-9483-5A7EAB2CA71E}" type="presParOf" srcId="{47D9FFFD-07E5-408C-B377-FE9A8196ED41}" destId="{F413190E-4788-46CA-9087-65A7F9F67163}" srcOrd="0" destOrd="0" presId="urn:microsoft.com/office/officeart/2008/layout/BubblePictureList"/>
    <dgm:cxn modelId="{5A8D0F4B-5DAC-4EDF-A3C8-4FF85490F565}" type="presParOf" srcId="{FF3B302D-BB60-477A-8624-8AFEEA468D7E}" destId="{EDADF887-734A-4A82-BCF3-CAD60C80DFC2}" srcOrd="6" destOrd="0" presId="urn:microsoft.com/office/officeart/2008/layout/BubblePictureList"/>
    <dgm:cxn modelId="{54ABBF0B-BB40-4F5F-AE59-4BF99DAECD83}" type="presParOf" srcId="{EDADF887-734A-4A82-BCF3-CAD60C80DFC2}" destId="{D124E4D3-0FEF-44A9-B9C6-08D0F25E9B82}" srcOrd="0" destOrd="0" presId="urn:microsoft.com/office/officeart/2008/layout/BubblePictureList"/>
    <dgm:cxn modelId="{A08EA116-D8E1-493E-81EC-063BD0F647C4}" type="presParOf" srcId="{FF3B302D-BB60-477A-8624-8AFEEA468D7E}" destId="{AD5EE78A-ACF5-4739-BD6C-C54910AAA06C}" srcOrd="7" destOrd="0" presId="urn:microsoft.com/office/officeart/2008/layout/BubblePictureList"/>
    <dgm:cxn modelId="{3A34A2D2-C114-4E34-8356-0766DF4DA094}" type="presParOf" srcId="{AD5EE78A-ACF5-4739-BD6C-C54910AAA06C}" destId="{174889A1-D8D3-4AD5-BA55-E9000EC42647}" srcOrd="0" destOrd="0" presId="urn:microsoft.com/office/officeart/2008/layout/BubblePictureList"/>
    <dgm:cxn modelId="{637CC5DD-CEF2-4A14-B1F6-68CC86D7CBA1}" type="presParOf" srcId="{FF3B302D-BB60-477A-8624-8AFEEA468D7E}" destId="{F682157D-2ABA-4C5B-9283-EA3F1633A8AB}" srcOrd="8" destOrd="0" presId="urn:microsoft.com/office/officeart/2008/layout/BubblePictureList"/>
    <dgm:cxn modelId="{C15FD08E-7358-403C-81D8-95EA3537F523}" type="presParOf" srcId="{FF3B302D-BB60-477A-8624-8AFEEA468D7E}" destId="{E9EE21A7-E144-495D-A734-EB8CE635AE64}" srcOrd="9" destOrd="0" presId="urn:microsoft.com/office/officeart/2008/layout/BubblePictureList"/>
    <dgm:cxn modelId="{2C1D1288-0BA7-4B6D-B905-4A57A7344664}" type="presParOf" srcId="{FF3B302D-BB60-477A-8624-8AFEEA468D7E}" destId="{749A50EB-C940-44D8-A1CA-42E9BFB20CDE}" srcOrd="10" destOrd="0" presId="urn:microsoft.com/office/officeart/2008/layout/BubblePictureList"/>
    <dgm:cxn modelId="{0809DB71-E349-49C8-9AF2-849F5996DA89}" type="presParOf" srcId="{FF3B302D-BB60-477A-8624-8AFEEA468D7E}" destId="{1B00E5D3-ABC8-4806-A15E-D06B4D3A5104}" srcOrd="11" destOrd="0" presId="urn:microsoft.com/office/officeart/2008/layout/BubblePictureList"/>
    <dgm:cxn modelId="{B02055BA-773C-45D8-A410-418AFF9B69E2}" type="presParOf" srcId="{1B00E5D3-ABC8-4806-A15E-D06B4D3A5104}" destId="{C867D4E3-64BE-4911-9153-78B460CAFD29}" srcOrd="0" destOrd="0" presId="urn:microsoft.com/office/officeart/2008/layout/BubblePictureList"/>
    <dgm:cxn modelId="{3BD9A1AF-8116-4E6F-B1B0-E83C07DC5557}" type="presParOf" srcId="{FF3B302D-BB60-477A-8624-8AFEEA468D7E}" destId="{5606D36A-C8EB-4815-A9DB-AC87FA01386E}" srcOrd="12" destOrd="0" presId="urn:microsoft.com/office/officeart/2008/layout/BubblePictureList"/>
    <dgm:cxn modelId="{FB48A655-2B44-41C7-B25F-31E56D2E072E}" type="presParOf" srcId="{5606D36A-C8EB-4815-A9DB-AC87FA01386E}" destId="{F40867E2-A539-45A6-9A33-523E1404E7CA}" srcOrd="0" destOrd="0" presId="urn:microsoft.com/office/officeart/2008/layout/BubblePictureList"/>
    <dgm:cxn modelId="{F7A6D499-A9D8-4D3D-9490-EDF1782C58BD}" type="presParOf" srcId="{FF3B302D-BB60-477A-8624-8AFEEA468D7E}" destId="{E776A87C-1949-4D81-9DD5-EC8632E983A5}" srcOrd="13" destOrd="0" presId="urn:microsoft.com/office/officeart/2008/layout/BubblePictureList"/>
    <dgm:cxn modelId="{BD10BE3E-5C9D-458E-A768-E010B52A87BF}" type="presParOf" srcId="{FF3B302D-BB60-477A-8624-8AFEEA468D7E}" destId="{0D90F283-A009-4BAD-9131-5792F8A29DFC}" srcOrd="14" destOrd="0" presId="urn:microsoft.com/office/officeart/2008/layout/BubblePictureList"/>
    <dgm:cxn modelId="{70CD8E91-B107-4A10-8910-1D9F35CA65F3}" type="presParOf" srcId="{FF3B302D-BB60-477A-8624-8AFEEA468D7E}" destId="{E656A181-54E2-49DF-B12E-44C249B58E7F}" srcOrd="15" destOrd="0" presId="urn:microsoft.com/office/officeart/2008/layout/BubblePictureList"/>
    <dgm:cxn modelId="{DD7EF8AF-8C68-4B1A-ABA5-6717E7637543}" type="presParOf" srcId="{E656A181-54E2-49DF-B12E-44C249B58E7F}" destId="{A7E5F3D9-E1DD-4952-85EC-031EC708CD50}" srcOrd="0" destOrd="0" presId="urn:microsoft.com/office/officeart/2008/layout/BubblePictureList"/>
    <dgm:cxn modelId="{8E8A6054-F6D4-4537-82CB-F8CF0CF4EE5C}" type="presParOf" srcId="{FF3B302D-BB60-477A-8624-8AFEEA468D7E}" destId="{E0B6D1DF-F083-4B10-AE6A-278247AB9DDA}" srcOrd="16" destOrd="0" presId="urn:microsoft.com/office/officeart/2008/layout/BubblePictureList"/>
    <dgm:cxn modelId="{B07AE166-6EC1-4440-85A4-FDEFC406C190}" type="presParOf" srcId="{E0B6D1DF-F083-4B10-AE6A-278247AB9DDA}" destId="{A9C9D291-D673-4FD5-9DB1-278EB57DE226}" srcOrd="0" destOrd="0" presId="urn:microsoft.com/office/officeart/2008/layout/BubblePictureList"/>
    <dgm:cxn modelId="{00026B7C-C2AA-4241-B0B4-DDDDBF81EA83}" type="presParOf" srcId="{FF3B302D-BB60-477A-8624-8AFEEA468D7E}" destId="{1D9958C5-CCE6-42A6-9165-70EE29993EE9}" srcOrd="17" destOrd="0" presId="urn:microsoft.com/office/officeart/2008/layout/BubblePictureList"/>
    <dgm:cxn modelId="{79C47E66-6F0F-4AAA-A5DA-8B67BA15D2DE}" type="presParOf" srcId="{FF3B302D-BB60-477A-8624-8AFEEA468D7E}" destId="{2A378E8B-9521-4DD5-8CD9-EF661E52B025}" srcOrd="18" destOrd="0" presId="urn:microsoft.com/office/officeart/2008/layout/BubblePictureList"/>
    <dgm:cxn modelId="{BA8A0173-2843-4EAB-AFD7-AE57E8064763}" type="presParOf" srcId="{2A378E8B-9521-4DD5-8CD9-EF661E52B025}" destId="{DB81ED24-1051-4DBD-93F4-EFA7516DDBA1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8237A3-EF9E-428E-88A0-BFF85209173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7DFC0E37-1A36-4442-9942-966CBFA1ADD3}">
      <dgm:prSet phldrT="[Text]"/>
      <dgm:spPr/>
      <dgm:t>
        <a:bodyPr/>
        <a:lstStyle/>
        <a:p>
          <a:r>
            <a:rPr lang="cs-CZ" dirty="0"/>
            <a:t>Akční</a:t>
          </a:r>
        </a:p>
      </dgm:t>
    </dgm:pt>
    <dgm:pt modelId="{CFB6FF6A-7B7C-40C3-80D7-7EAF6D03E009}" type="parTrans" cxnId="{EF824CC0-1CCD-4CFF-9F57-EB9928DAADF4}">
      <dgm:prSet/>
      <dgm:spPr/>
      <dgm:t>
        <a:bodyPr/>
        <a:lstStyle/>
        <a:p>
          <a:endParaRPr lang="cs-CZ"/>
        </a:p>
      </dgm:t>
    </dgm:pt>
    <dgm:pt modelId="{1E0C0280-57E5-47FD-8EF2-FD2EC40AE104}" type="sibTrans" cxnId="{EF824CC0-1CCD-4CFF-9F57-EB9928DAADF4}">
      <dgm:prSet/>
      <dgm:spPr/>
      <dgm:t>
        <a:bodyPr/>
        <a:lstStyle/>
        <a:p>
          <a:endParaRPr lang="cs-CZ"/>
        </a:p>
      </dgm:t>
    </dgm:pt>
    <dgm:pt modelId="{48A8FECD-B5E4-4F46-8773-F032CC304578}">
      <dgm:prSet phldrT="[Text]"/>
      <dgm:spPr/>
      <dgm:t>
        <a:bodyPr/>
        <a:lstStyle/>
        <a:p>
          <a:r>
            <a:rPr lang="cs-CZ" dirty="0"/>
            <a:t>Vděčný</a:t>
          </a:r>
        </a:p>
      </dgm:t>
    </dgm:pt>
    <dgm:pt modelId="{A8FD30C5-61EB-424B-A505-8B053787EBB9}" type="parTrans" cxnId="{998433C2-897B-45EA-92AC-05840C5A97E3}">
      <dgm:prSet/>
      <dgm:spPr/>
      <dgm:t>
        <a:bodyPr/>
        <a:lstStyle/>
        <a:p>
          <a:endParaRPr lang="cs-CZ"/>
        </a:p>
      </dgm:t>
    </dgm:pt>
    <dgm:pt modelId="{58D20200-1031-45EB-93CE-7598A288B5A3}" type="sibTrans" cxnId="{998433C2-897B-45EA-92AC-05840C5A97E3}">
      <dgm:prSet/>
      <dgm:spPr/>
      <dgm:t>
        <a:bodyPr/>
        <a:lstStyle/>
        <a:p>
          <a:endParaRPr lang="cs-CZ"/>
        </a:p>
      </dgm:t>
    </dgm:pt>
    <dgm:pt modelId="{581E3867-7EDC-45A3-89AC-DAA8C60FD397}">
      <dgm:prSet phldrT="[Text]"/>
      <dgm:spPr/>
      <dgm:t>
        <a:bodyPr/>
        <a:lstStyle/>
        <a:p>
          <a:r>
            <a:rPr lang="cs-CZ" dirty="0"/>
            <a:t>Rozumný</a:t>
          </a:r>
        </a:p>
      </dgm:t>
    </dgm:pt>
    <dgm:pt modelId="{3BF70598-F6B2-4EF1-9722-0B096E1E99EA}" type="parTrans" cxnId="{00961881-504F-4930-B0A0-BFE0AC7A4373}">
      <dgm:prSet/>
      <dgm:spPr/>
      <dgm:t>
        <a:bodyPr/>
        <a:lstStyle/>
        <a:p>
          <a:endParaRPr lang="cs-CZ"/>
        </a:p>
      </dgm:t>
    </dgm:pt>
    <dgm:pt modelId="{AED744C1-EF66-46D0-B49A-6A472F9F1A65}" type="sibTrans" cxnId="{00961881-504F-4930-B0A0-BFE0AC7A4373}">
      <dgm:prSet/>
      <dgm:spPr/>
      <dgm:t>
        <a:bodyPr/>
        <a:lstStyle/>
        <a:p>
          <a:endParaRPr lang="cs-CZ"/>
        </a:p>
      </dgm:t>
    </dgm:pt>
    <dgm:pt modelId="{34146EBA-3700-4A45-8D66-12F11450C76F}">
      <dgm:prSet phldrT="[Text]"/>
      <dgm:spPr/>
      <dgm:t>
        <a:bodyPr/>
        <a:lstStyle/>
        <a:p>
          <a:r>
            <a:rPr lang="cs-CZ" dirty="0"/>
            <a:t>Obtížně </a:t>
          </a:r>
          <a:r>
            <a:rPr lang="cs-CZ" dirty="0" err="1"/>
            <a:t>motivovatelní</a:t>
          </a:r>
          <a:endParaRPr lang="cs-CZ" dirty="0"/>
        </a:p>
      </dgm:t>
    </dgm:pt>
    <dgm:pt modelId="{50894C6B-570C-4C82-8656-D829E4027A8C}" type="parTrans" cxnId="{4F39F1BC-94FB-4CA1-9A4B-CF870D173555}">
      <dgm:prSet/>
      <dgm:spPr/>
      <dgm:t>
        <a:bodyPr/>
        <a:lstStyle/>
        <a:p>
          <a:endParaRPr lang="cs-CZ"/>
        </a:p>
      </dgm:t>
    </dgm:pt>
    <dgm:pt modelId="{3D9D4123-9B86-4680-812B-AE787D6BACB4}" type="sibTrans" cxnId="{4F39F1BC-94FB-4CA1-9A4B-CF870D173555}">
      <dgm:prSet/>
      <dgm:spPr/>
      <dgm:t>
        <a:bodyPr/>
        <a:lstStyle/>
        <a:p>
          <a:endParaRPr lang="cs-CZ"/>
        </a:p>
      </dgm:t>
    </dgm:pt>
    <dgm:pt modelId="{873772F9-231D-4406-BDEE-D5F8FF4842B5}">
      <dgm:prSet phldrT="[Text]"/>
      <dgm:spPr/>
      <dgm:t>
        <a:bodyPr/>
        <a:lstStyle/>
        <a:p>
          <a:r>
            <a:rPr lang="cs-CZ" dirty="0"/>
            <a:t>Zacílený</a:t>
          </a:r>
        </a:p>
      </dgm:t>
    </dgm:pt>
    <dgm:pt modelId="{AA0C5A06-DB54-4593-B780-0C78ADA6DAFE}" type="parTrans" cxnId="{0F2431D2-FEDA-4A6F-82AD-60047471D9C5}">
      <dgm:prSet/>
      <dgm:spPr/>
      <dgm:t>
        <a:bodyPr/>
        <a:lstStyle/>
        <a:p>
          <a:endParaRPr lang="cs-CZ"/>
        </a:p>
      </dgm:t>
    </dgm:pt>
    <dgm:pt modelId="{608C62F2-6FE5-4127-9075-2CF5B5228283}" type="sibTrans" cxnId="{0F2431D2-FEDA-4A6F-82AD-60047471D9C5}">
      <dgm:prSet/>
      <dgm:spPr/>
      <dgm:t>
        <a:bodyPr/>
        <a:lstStyle/>
        <a:p>
          <a:endParaRPr lang="cs-CZ"/>
        </a:p>
      </dgm:t>
    </dgm:pt>
    <dgm:pt modelId="{BD5FD603-EECC-4CCE-8BED-3F8BACA99EA5}">
      <dgm:prSet phldrT="[Text]"/>
      <dgm:spPr/>
      <dgm:t>
        <a:bodyPr/>
        <a:lstStyle/>
        <a:p>
          <a:r>
            <a:rPr lang="cs-CZ" dirty="0"/>
            <a:t>Spolupracující</a:t>
          </a:r>
        </a:p>
      </dgm:t>
    </dgm:pt>
    <dgm:pt modelId="{5953F958-0002-4869-9A51-F5767B252507}" type="parTrans" cxnId="{6E216B80-EB6E-4B5C-8CF7-E78A5668A25E}">
      <dgm:prSet/>
      <dgm:spPr/>
      <dgm:t>
        <a:bodyPr/>
        <a:lstStyle/>
        <a:p>
          <a:endParaRPr lang="cs-CZ"/>
        </a:p>
      </dgm:t>
    </dgm:pt>
    <dgm:pt modelId="{2B82A44A-D62C-4C73-B0C1-F7F47BA0FEEB}" type="sibTrans" cxnId="{6E216B80-EB6E-4B5C-8CF7-E78A5668A25E}">
      <dgm:prSet/>
      <dgm:spPr/>
      <dgm:t>
        <a:bodyPr/>
        <a:lstStyle/>
        <a:p>
          <a:endParaRPr lang="cs-CZ"/>
        </a:p>
      </dgm:t>
    </dgm:pt>
    <dgm:pt modelId="{F4A0F0A2-00F6-44FF-8643-6A47D520B669}">
      <dgm:prSet phldrT="[Text]"/>
      <dgm:spPr/>
      <dgm:t>
        <a:bodyPr/>
        <a:lstStyle/>
        <a:p>
          <a:r>
            <a:rPr lang="cs-CZ" dirty="0"/>
            <a:t>Zlepšující se</a:t>
          </a:r>
        </a:p>
      </dgm:t>
    </dgm:pt>
    <dgm:pt modelId="{F521153E-CA6E-4E26-AEDD-C2599E3D6AD8}" type="parTrans" cxnId="{E30085B6-BE91-4285-AF3E-D531CF1A831D}">
      <dgm:prSet/>
      <dgm:spPr/>
      <dgm:t>
        <a:bodyPr/>
        <a:lstStyle/>
        <a:p>
          <a:endParaRPr lang="cs-CZ"/>
        </a:p>
      </dgm:t>
    </dgm:pt>
    <dgm:pt modelId="{F4D91B91-1EEA-4D83-8CCC-98F50DB12244}" type="sibTrans" cxnId="{E30085B6-BE91-4285-AF3E-D531CF1A831D}">
      <dgm:prSet/>
      <dgm:spPr/>
      <dgm:t>
        <a:bodyPr/>
        <a:lstStyle/>
        <a:p>
          <a:endParaRPr lang="cs-CZ"/>
        </a:p>
      </dgm:t>
    </dgm:pt>
    <dgm:pt modelId="{1D7C7CD7-6F99-4C42-B7B0-C29398DFF0D0}">
      <dgm:prSet phldrT="[Text]"/>
      <dgm:spPr/>
      <dgm:t>
        <a:bodyPr/>
        <a:lstStyle/>
        <a:p>
          <a:r>
            <a:rPr lang="cs-CZ" dirty="0"/>
            <a:t>Vynucují si nadstandardní zacházení</a:t>
          </a:r>
        </a:p>
      </dgm:t>
    </dgm:pt>
    <dgm:pt modelId="{63DEB1FA-E579-4D2C-94F9-93D96541FFF2}" type="parTrans" cxnId="{4EBC8FBC-5990-4893-AC81-F7B5199EC9BF}">
      <dgm:prSet/>
      <dgm:spPr/>
      <dgm:t>
        <a:bodyPr/>
        <a:lstStyle/>
        <a:p>
          <a:endParaRPr lang="cs-CZ"/>
        </a:p>
      </dgm:t>
    </dgm:pt>
    <dgm:pt modelId="{1692E27A-FD8A-4346-984E-2330757A733F}" type="sibTrans" cxnId="{4EBC8FBC-5990-4893-AC81-F7B5199EC9BF}">
      <dgm:prSet/>
      <dgm:spPr/>
      <dgm:t>
        <a:bodyPr/>
        <a:lstStyle/>
        <a:p>
          <a:endParaRPr lang="cs-CZ"/>
        </a:p>
      </dgm:t>
    </dgm:pt>
    <dgm:pt modelId="{41FBB208-E98C-4B5B-BAFD-3F361A1A7112}">
      <dgm:prSet phldrT="[Text]"/>
      <dgm:spPr/>
      <dgm:t>
        <a:bodyPr/>
        <a:lstStyle/>
        <a:p>
          <a:r>
            <a:rPr lang="cs-CZ" dirty="0"/>
            <a:t>Někteří</a:t>
          </a:r>
        </a:p>
      </dgm:t>
    </dgm:pt>
    <dgm:pt modelId="{6C926893-B238-4ABD-B2E7-8AB04C5F82DE}" type="parTrans" cxnId="{5A3FF61D-6571-4A8F-9412-81C76757D1D5}">
      <dgm:prSet/>
      <dgm:spPr/>
      <dgm:t>
        <a:bodyPr/>
        <a:lstStyle/>
        <a:p>
          <a:endParaRPr lang="cs-CZ"/>
        </a:p>
      </dgm:t>
    </dgm:pt>
    <dgm:pt modelId="{B0034A08-5E5F-4D99-963B-39E2D85FA031}" type="sibTrans" cxnId="{5A3FF61D-6571-4A8F-9412-81C76757D1D5}">
      <dgm:prSet/>
      <dgm:spPr/>
      <dgm:t>
        <a:bodyPr/>
        <a:lstStyle/>
        <a:p>
          <a:endParaRPr lang="cs-CZ"/>
        </a:p>
      </dgm:t>
    </dgm:pt>
    <dgm:pt modelId="{0E7D3312-3E01-4808-B392-8E6931E1D760}">
      <dgm:prSet phldrT="[Text]"/>
      <dgm:spPr/>
      <dgm:t>
        <a:bodyPr/>
        <a:lstStyle/>
        <a:p>
          <a:r>
            <a:rPr lang="cs-CZ" dirty="0"/>
            <a:t>Zvídavý</a:t>
          </a:r>
        </a:p>
      </dgm:t>
    </dgm:pt>
    <dgm:pt modelId="{AF61DA98-A98C-49CD-A1F0-D2AF5AA9DB95}" type="parTrans" cxnId="{A48039A5-81F8-4038-A3A8-B8CC7B96BCA5}">
      <dgm:prSet/>
      <dgm:spPr/>
      <dgm:t>
        <a:bodyPr/>
        <a:lstStyle/>
        <a:p>
          <a:endParaRPr lang="cs-CZ"/>
        </a:p>
      </dgm:t>
    </dgm:pt>
    <dgm:pt modelId="{F69E4321-1627-4DFD-AE1A-4A555A73EBE2}" type="sibTrans" cxnId="{A48039A5-81F8-4038-A3A8-B8CC7B96BCA5}">
      <dgm:prSet/>
      <dgm:spPr/>
      <dgm:t>
        <a:bodyPr/>
        <a:lstStyle/>
        <a:p>
          <a:endParaRPr lang="cs-CZ"/>
        </a:p>
      </dgm:t>
    </dgm:pt>
    <dgm:pt modelId="{C978203A-EDDB-42B3-8B18-F7B12633C532}" type="pres">
      <dgm:prSet presAssocID="{F78237A3-EF9E-428E-88A0-BFF852091730}" presName="diagram" presStyleCnt="0">
        <dgm:presLayoutVars>
          <dgm:dir/>
          <dgm:resizeHandles val="exact"/>
        </dgm:presLayoutVars>
      </dgm:prSet>
      <dgm:spPr/>
    </dgm:pt>
    <dgm:pt modelId="{FEA0D674-2197-473C-98A0-491A5BAE4360}" type="pres">
      <dgm:prSet presAssocID="{7DFC0E37-1A36-4442-9942-966CBFA1ADD3}" presName="node" presStyleLbl="node1" presStyleIdx="0" presStyleCnt="8">
        <dgm:presLayoutVars>
          <dgm:bulletEnabled val="1"/>
        </dgm:presLayoutVars>
      </dgm:prSet>
      <dgm:spPr/>
    </dgm:pt>
    <dgm:pt modelId="{4A64B4A8-8253-4743-870E-3967DFD82806}" type="pres">
      <dgm:prSet presAssocID="{1E0C0280-57E5-47FD-8EF2-FD2EC40AE104}" presName="sibTrans" presStyleCnt="0"/>
      <dgm:spPr/>
    </dgm:pt>
    <dgm:pt modelId="{123231DE-0D31-4CD3-AEB0-304A06EB5BB6}" type="pres">
      <dgm:prSet presAssocID="{48A8FECD-B5E4-4F46-8773-F032CC304578}" presName="node" presStyleLbl="node1" presStyleIdx="1" presStyleCnt="8">
        <dgm:presLayoutVars>
          <dgm:bulletEnabled val="1"/>
        </dgm:presLayoutVars>
      </dgm:prSet>
      <dgm:spPr/>
    </dgm:pt>
    <dgm:pt modelId="{7F81CD80-1D31-424D-89C1-6DCA41B53460}" type="pres">
      <dgm:prSet presAssocID="{58D20200-1031-45EB-93CE-7598A288B5A3}" presName="sibTrans" presStyleCnt="0"/>
      <dgm:spPr/>
    </dgm:pt>
    <dgm:pt modelId="{30E35CDD-9AD9-4E90-BAEA-60C100DD1E50}" type="pres">
      <dgm:prSet presAssocID="{581E3867-7EDC-45A3-89AC-DAA8C60FD397}" presName="node" presStyleLbl="node1" presStyleIdx="2" presStyleCnt="8">
        <dgm:presLayoutVars>
          <dgm:bulletEnabled val="1"/>
        </dgm:presLayoutVars>
      </dgm:prSet>
      <dgm:spPr/>
    </dgm:pt>
    <dgm:pt modelId="{5621D65C-FE58-4D50-9D32-B38147E74A32}" type="pres">
      <dgm:prSet presAssocID="{AED744C1-EF66-46D0-B49A-6A472F9F1A65}" presName="sibTrans" presStyleCnt="0"/>
      <dgm:spPr/>
    </dgm:pt>
    <dgm:pt modelId="{E7F0C2FB-B68A-4EA4-B95F-B1791C1BC16B}" type="pres">
      <dgm:prSet presAssocID="{873772F9-231D-4406-BDEE-D5F8FF4842B5}" presName="node" presStyleLbl="node1" presStyleIdx="3" presStyleCnt="8">
        <dgm:presLayoutVars>
          <dgm:bulletEnabled val="1"/>
        </dgm:presLayoutVars>
      </dgm:prSet>
      <dgm:spPr/>
    </dgm:pt>
    <dgm:pt modelId="{2874E2E3-2A1F-4EBF-88FF-42670B0E480E}" type="pres">
      <dgm:prSet presAssocID="{608C62F2-6FE5-4127-9075-2CF5B5228283}" presName="sibTrans" presStyleCnt="0"/>
      <dgm:spPr/>
    </dgm:pt>
    <dgm:pt modelId="{488E7F41-F1B5-45F0-83B7-55B63DB47138}" type="pres">
      <dgm:prSet presAssocID="{BD5FD603-EECC-4CCE-8BED-3F8BACA99EA5}" presName="node" presStyleLbl="node1" presStyleIdx="4" presStyleCnt="8">
        <dgm:presLayoutVars>
          <dgm:bulletEnabled val="1"/>
        </dgm:presLayoutVars>
      </dgm:prSet>
      <dgm:spPr/>
    </dgm:pt>
    <dgm:pt modelId="{E7E8C916-0218-4418-9E48-F51914E98ACC}" type="pres">
      <dgm:prSet presAssocID="{2B82A44A-D62C-4C73-B0C1-F7F47BA0FEEB}" presName="sibTrans" presStyleCnt="0"/>
      <dgm:spPr/>
    </dgm:pt>
    <dgm:pt modelId="{81CED373-984E-43A3-9B23-256CA238F7F9}" type="pres">
      <dgm:prSet presAssocID="{F4A0F0A2-00F6-44FF-8643-6A47D520B669}" presName="node" presStyleLbl="node1" presStyleIdx="5" presStyleCnt="8">
        <dgm:presLayoutVars>
          <dgm:bulletEnabled val="1"/>
        </dgm:presLayoutVars>
      </dgm:prSet>
      <dgm:spPr/>
    </dgm:pt>
    <dgm:pt modelId="{C0A25906-B485-4CEB-B4D4-19B7295271F8}" type="pres">
      <dgm:prSet presAssocID="{F4D91B91-1EEA-4D83-8CCC-98F50DB12244}" presName="sibTrans" presStyleCnt="0"/>
      <dgm:spPr/>
    </dgm:pt>
    <dgm:pt modelId="{507BB770-EC83-481F-A033-212C49A8A9A7}" type="pres">
      <dgm:prSet presAssocID="{0E7D3312-3E01-4808-B392-8E6931E1D760}" presName="node" presStyleLbl="node1" presStyleIdx="6" presStyleCnt="8">
        <dgm:presLayoutVars>
          <dgm:bulletEnabled val="1"/>
        </dgm:presLayoutVars>
      </dgm:prSet>
      <dgm:spPr/>
    </dgm:pt>
    <dgm:pt modelId="{B55320CA-4D7D-4297-A5B1-A39FC58EF781}" type="pres">
      <dgm:prSet presAssocID="{F69E4321-1627-4DFD-AE1A-4A555A73EBE2}" presName="sibTrans" presStyleCnt="0"/>
      <dgm:spPr/>
    </dgm:pt>
    <dgm:pt modelId="{2B64BB38-FDD0-4C5A-8340-C459954A0F90}" type="pres">
      <dgm:prSet presAssocID="{41FBB208-E98C-4B5B-BAFD-3F361A1A7112}" presName="node" presStyleLbl="node1" presStyleIdx="7" presStyleCnt="8">
        <dgm:presLayoutVars>
          <dgm:bulletEnabled val="1"/>
        </dgm:presLayoutVars>
      </dgm:prSet>
      <dgm:spPr/>
    </dgm:pt>
  </dgm:ptLst>
  <dgm:cxnLst>
    <dgm:cxn modelId="{5A3FF61D-6571-4A8F-9412-81C76757D1D5}" srcId="{F78237A3-EF9E-428E-88A0-BFF852091730}" destId="{41FBB208-E98C-4B5B-BAFD-3F361A1A7112}" srcOrd="7" destOrd="0" parTransId="{6C926893-B238-4ABD-B2E7-8AB04C5F82DE}" sibTransId="{B0034A08-5E5F-4D99-963B-39E2D85FA031}"/>
    <dgm:cxn modelId="{810D8A29-C98A-410E-8CB5-87E9A10A8881}" type="presOf" srcId="{BD5FD603-EECC-4CCE-8BED-3F8BACA99EA5}" destId="{488E7F41-F1B5-45F0-83B7-55B63DB47138}" srcOrd="0" destOrd="0" presId="urn:microsoft.com/office/officeart/2005/8/layout/default"/>
    <dgm:cxn modelId="{7E6D762F-3676-4C10-91FA-0F5CB5E4E0AD}" type="presOf" srcId="{1D7C7CD7-6F99-4C42-B7B0-C29398DFF0D0}" destId="{2B64BB38-FDD0-4C5A-8340-C459954A0F90}" srcOrd="0" destOrd="2" presId="urn:microsoft.com/office/officeart/2005/8/layout/default"/>
    <dgm:cxn modelId="{F1DA7466-DAC4-4D3B-BCF3-6A75902E5984}" type="presOf" srcId="{F4A0F0A2-00F6-44FF-8643-6A47D520B669}" destId="{81CED373-984E-43A3-9B23-256CA238F7F9}" srcOrd="0" destOrd="0" presId="urn:microsoft.com/office/officeart/2005/8/layout/default"/>
    <dgm:cxn modelId="{79FF024A-0802-4111-B013-3D32EDCC85B2}" type="presOf" srcId="{873772F9-231D-4406-BDEE-D5F8FF4842B5}" destId="{E7F0C2FB-B68A-4EA4-B95F-B1791C1BC16B}" srcOrd="0" destOrd="0" presId="urn:microsoft.com/office/officeart/2005/8/layout/default"/>
    <dgm:cxn modelId="{24FD0071-3C22-4F6B-8DD6-9D68F04813D3}" type="presOf" srcId="{34146EBA-3700-4A45-8D66-12F11450C76F}" destId="{2B64BB38-FDD0-4C5A-8340-C459954A0F90}" srcOrd="0" destOrd="1" presId="urn:microsoft.com/office/officeart/2005/8/layout/default"/>
    <dgm:cxn modelId="{6EE95B7A-664F-47AF-808C-0A8932259755}" type="presOf" srcId="{48A8FECD-B5E4-4F46-8773-F032CC304578}" destId="{123231DE-0D31-4CD3-AEB0-304A06EB5BB6}" srcOrd="0" destOrd="0" presId="urn:microsoft.com/office/officeart/2005/8/layout/default"/>
    <dgm:cxn modelId="{3C4F067C-A3C0-4EEE-B563-84F488E2E194}" type="presOf" srcId="{7DFC0E37-1A36-4442-9942-966CBFA1ADD3}" destId="{FEA0D674-2197-473C-98A0-491A5BAE4360}" srcOrd="0" destOrd="0" presId="urn:microsoft.com/office/officeart/2005/8/layout/default"/>
    <dgm:cxn modelId="{6E216B80-EB6E-4B5C-8CF7-E78A5668A25E}" srcId="{F78237A3-EF9E-428E-88A0-BFF852091730}" destId="{BD5FD603-EECC-4CCE-8BED-3F8BACA99EA5}" srcOrd="4" destOrd="0" parTransId="{5953F958-0002-4869-9A51-F5767B252507}" sibTransId="{2B82A44A-D62C-4C73-B0C1-F7F47BA0FEEB}"/>
    <dgm:cxn modelId="{00961881-504F-4930-B0A0-BFE0AC7A4373}" srcId="{F78237A3-EF9E-428E-88A0-BFF852091730}" destId="{581E3867-7EDC-45A3-89AC-DAA8C60FD397}" srcOrd="2" destOrd="0" parTransId="{3BF70598-F6B2-4EF1-9722-0B096E1E99EA}" sibTransId="{AED744C1-EF66-46D0-B49A-6A472F9F1A65}"/>
    <dgm:cxn modelId="{AC36F8A1-8084-445E-9543-0E669F13DEBB}" type="presOf" srcId="{F78237A3-EF9E-428E-88A0-BFF852091730}" destId="{C978203A-EDDB-42B3-8B18-F7B12633C532}" srcOrd="0" destOrd="0" presId="urn:microsoft.com/office/officeart/2005/8/layout/default"/>
    <dgm:cxn modelId="{A48039A5-81F8-4038-A3A8-B8CC7B96BCA5}" srcId="{F78237A3-EF9E-428E-88A0-BFF852091730}" destId="{0E7D3312-3E01-4808-B392-8E6931E1D760}" srcOrd="6" destOrd="0" parTransId="{AF61DA98-A98C-49CD-A1F0-D2AF5AA9DB95}" sibTransId="{F69E4321-1627-4DFD-AE1A-4A555A73EBE2}"/>
    <dgm:cxn modelId="{2F893BAA-5709-4DA7-8FB0-96F1D2EE0E8E}" type="presOf" srcId="{0E7D3312-3E01-4808-B392-8E6931E1D760}" destId="{507BB770-EC83-481F-A033-212C49A8A9A7}" srcOrd="0" destOrd="0" presId="urn:microsoft.com/office/officeart/2005/8/layout/default"/>
    <dgm:cxn modelId="{E30085B6-BE91-4285-AF3E-D531CF1A831D}" srcId="{F78237A3-EF9E-428E-88A0-BFF852091730}" destId="{F4A0F0A2-00F6-44FF-8643-6A47D520B669}" srcOrd="5" destOrd="0" parTransId="{F521153E-CA6E-4E26-AEDD-C2599E3D6AD8}" sibTransId="{F4D91B91-1EEA-4D83-8CCC-98F50DB12244}"/>
    <dgm:cxn modelId="{4EBC8FBC-5990-4893-AC81-F7B5199EC9BF}" srcId="{41FBB208-E98C-4B5B-BAFD-3F361A1A7112}" destId="{1D7C7CD7-6F99-4C42-B7B0-C29398DFF0D0}" srcOrd="1" destOrd="0" parTransId="{63DEB1FA-E579-4D2C-94F9-93D96541FFF2}" sibTransId="{1692E27A-FD8A-4346-984E-2330757A733F}"/>
    <dgm:cxn modelId="{4F39F1BC-94FB-4CA1-9A4B-CF870D173555}" srcId="{41FBB208-E98C-4B5B-BAFD-3F361A1A7112}" destId="{34146EBA-3700-4A45-8D66-12F11450C76F}" srcOrd="0" destOrd="0" parTransId="{50894C6B-570C-4C82-8656-D829E4027A8C}" sibTransId="{3D9D4123-9B86-4680-812B-AE787D6BACB4}"/>
    <dgm:cxn modelId="{EF824CC0-1CCD-4CFF-9F57-EB9928DAADF4}" srcId="{F78237A3-EF9E-428E-88A0-BFF852091730}" destId="{7DFC0E37-1A36-4442-9942-966CBFA1ADD3}" srcOrd="0" destOrd="0" parTransId="{CFB6FF6A-7B7C-40C3-80D7-7EAF6D03E009}" sibTransId="{1E0C0280-57E5-47FD-8EF2-FD2EC40AE104}"/>
    <dgm:cxn modelId="{998433C2-897B-45EA-92AC-05840C5A97E3}" srcId="{F78237A3-EF9E-428E-88A0-BFF852091730}" destId="{48A8FECD-B5E4-4F46-8773-F032CC304578}" srcOrd="1" destOrd="0" parTransId="{A8FD30C5-61EB-424B-A505-8B053787EBB9}" sibTransId="{58D20200-1031-45EB-93CE-7598A288B5A3}"/>
    <dgm:cxn modelId="{0F2431D2-FEDA-4A6F-82AD-60047471D9C5}" srcId="{F78237A3-EF9E-428E-88A0-BFF852091730}" destId="{873772F9-231D-4406-BDEE-D5F8FF4842B5}" srcOrd="3" destOrd="0" parTransId="{AA0C5A06-DB54-4593-B780-0C78ADA6DAFE}" sibTransId="{608C62F2-6FE5-4127-9075-2CF5B5228283}"/>
    <dgm:cxn modelId="{1A7FD1E6-69BF-40E5-8378-0263D1E0A5DE}" type="presOf" srcId="{41FBB208-E98C-4B5B-BAFD-3F361A1A7112}" destId="{2B64BB38-FDD0-4C5A-8340-C459954A0F90}" srcOrd="0" destOrd="0" presId="urn:microsoft.com/office/officeart/2005/8/layout/default"/>
    <dgm:cxn modelId="{D0F01DEE-EAD5-4646-B8E1-66112F86C5A9}" type="presOf" srcId="{581E3867-7EDC-45A3-89AC-DAA8C60FD397}" destId="{30E35CDD-9AD9-4E90-BAEA-60C100DD1E50}" srcOrd="0" destOrd="0" presId="urn:microsoft.com/office/officeart/2005/8/layout/default"/>
    <dgm:cxn modelId="{5224411B-63A0-497E-81C6-AFEBB7371FB9}" type="presParOf" srcId="{C978203A-EDDB-42B3-8B18-F7B12633C532}" destId="{FEA0D674-2197-473C-98A0-491A5BAE4360}" srcOrd="0" destOrd="0" presId="urn:microsoft.com/office/officeart/2005/8/layout/default"/>
    <dgm:cxn modelId="{1CCC5761-3DA3-4B72-A932-3AEA5082C075}" type="presParOf" srcId="{C978203A-EDDB-42B3-8B18-F7B12633C532}" destId="{4A64B4A8-8253-4743-870E-3967DFD82806}" srcOrd="1" destOrd="0" presId="urn:microsoft.com/office/officeart/2005/8/layout/default"/>
    <dgm:cxn modelId="{427385E5-9B34-47E4-AE94-F5E5D4943762}" type="presParOf" srcId="{C978203A-EDDB-42B3-8B18-F7B12633C532}" destId="{123231DE-0D31-4CD3-AEB0-304A06EB5BB6}" srcOrd="2" destOrd="0" presId="urn:microsoft.com/office/officeart/2005/8/layout/default"/>
    <dgm:cxn modelId="{6E6C8ECB-CAD5-4F7E-B509-0B300B6D3DE2}" type="presParOf" srcId="{C978203A-EDDB-42B3-8B18-F7B12633C532}" destId="{7F81CD80-1D31-424D-89C1-6DCA41B53460}" srcOrd="3" destOrd="0" presId="urn:microsoft.com/office/officeart/2005/8/layout/default"/>
    <dgm:cxn modelId="{CE7F7F24-A091-44BD-9D56-B337940077C0}" type="presParOf" srcId="{C978203A-EDDB-42B3-8B18-F7B12633C532}" destId="{30E35CDD-9AD9-4E90-BAEA-60C100DD1E50}" srcOrd="4" destOrd="0" presId="urn:microsoft.com/office/officeart/2005/8/layout/default"/>
    <dgm:cxn modelId="{D45F9F01-314E-41EF-9059-363E6F3CB3C6}" type="presParOf" srcId="{C978203A-EDDB-42B3-8B18-F7B12633C532}" destId="{5621D65C-FE58-4D50-9D32-B38147E74A32}" srcOrd="5" destOrd="0" presId="urn:microsoft.com/office/officeart/2005/8/layout/default"/>
    <dgm:cxn modelId="{D0A66F6C-2057-48A8-8281-A7AD39B08FD4}" type="presParOf" srcId="{C978203A-EDDB-42B3-8B18-F7B12633C532}" destId="{E7F0C2FB-B68A-4EA4-B95F-B1791C1BC16B}" srcOrd="6" destOrd="0" presId="urn:microsoft.com/office/officeart/2005/8/layout/default"/>
    <dgm:cxn modelId="{3392D87D-D2C1-4252-B491-26DFA72349D9}" type="presParOf" srcId="{C978203A-EDDB-42B3-8B18-F7B12633C532}" destId="{2874E2E3-2A1F-4EBF-88FF-42670B0E480E}" srcOrd="7" destOrd="0" presId="urn:microsoft.com/office/officeart/2005/8/layout/default"/>
    <dgm:cxn modelId="{910DB857-33F9-403B-9C55-ED4AE7D0D781}" type="presParOf" srcId="{C978203A-EDDB-42B3-8B18-F7B12633C532}" destId="{488E7F41-F1B5-45F0-83B7-55B63DB47138}" srcOrd="8" destOrd="0" presId="urn:microsoft.com/office/officeart/2005/8/layout/default"/>
    <dgm:cxn modelId="{EFE412F0-C0E1-4284-8EE8-943D95667C9B}" type="presParOf" srcId="{C978203A-EDDB-42B3-8B18-F7B12633C532}" destId="{E7E8C916-0218-4418-9E48-F51914E98ACC}" srcOrd="9" destOrd="0" presId="urn:microsoft.com/office/officeart/2005/8/layout/default"/>
    <dgm:cxn modelId="{25E0BBE0-E2C1-406E-ABC7-49A4A561DC7E}" type="presParOf" srcId="{C978203A-EDDB-42B3-8B18-F7B12633C532}" destId="{81CED373-984E-43A3-9B23-256CA238F7F9}" srcOrd="10" destOrd="0" presId="urn:microsoft.com/office/officeart/2005/8/layout/default"/>
    <dgm:cxn modelId="{7D3550D4-AC05-497C-B845-14174185C7DF}" type="presParOf" srcId="{C978203A-EDDB-42B3-8B18-F7B12633C532}" destId="{C0A25906-B485-4CEB-B4D4-19B7295271F8}" srcOrd="11" destOrd="0" presId="urn:microsoft.com/office/officeart/2005/8/layout/default"/>
    <dgm:cxn modelId="{10C23417-AF98-4A04-9EF0-7A2B543C84BF}" type="presParOf" srcId="{C978203A-EDDB-42B3-8B18-F7B12633C532}" destId="{507BB770-EC83-481F-A033-212C49A8A9A7}" srcOrd="12" destOrd="0" presId="urn:microsoft.com/office/officeart/2005/8/layout/default"/>
    <dgm:cxn modelId="{07E84A50-B905-4C10-891C-A21CD3E874AB}" type="presParOf" srcId="{C978203A-EDDB-42B3-8B18-F7B12633C532}" destId="{B55320CA-4D7D-4297-A5B1-A39FC58EF781}" srcOrd="13" destOrd="0" presId="urn:microsoft.com/office/officeart/2005/8/layout/default"/>
    <dgm:cxn modelId="{7E82EB09-F2D5-4209-95F8-0842F8732AD7}" type="presParOf" srcId="{C978203A-EDDB-42B3-8B18-F7B12633C532}" destId="{2B64BB38-FDD0-4C5A-8340-C459954A0F90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336067-221A-4287-8A18-19D368A380B7}">
      <dsp:nvSpPr>
        <dsp:cNvPr id="0" name=""/>
        <dsp:cNvSpPr/>
      </dsp:nvSpPr>
      <dsp:spPr>
        <a:xfrm>
          <a:off x="1963121" y="3982047"/>
          <a:ext cx="1985140" cy="198524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93B7F8-31CC-4F15-AACE-BDFB78542119}">
      <dsp:nvSpPr>
        <dsp:cNvPr id="0" name=""/>
        <dsp:cNvSpPr/>
      </dsp:nvSpPr>
      <dsp:spPr>
        <a:xfrm>
          <a:off x="3229241" y="2520359"/>
          <a:ext cx="589444" cy="589281"/>
        </a:xfrm>
        <a:prstGeom prst="donut">
          <a:avLst>
            <a:gd name="adj" fmla="val 7460"/>
          </a:avLst>
        </a:prstGeom>
        <a:solidFill>
          <a:schemeClr val="accent4">
            <a:hueOff val="1225111"/>
            <a:satOff val="-5097"/>
            <a:lumOff val="1201"/>
            <a:alphaOff val="0"/>
          </a:schemeClr>
        </a:solidFill>
        <a:ln w="12700" cap="flat" cmpd="sng" algn="ctr">
          <a:solidFill>
            <a:schemeClr val="accent4">
              <a:hueOff val="1225111"/>
              <a:satOff val="-5097"/>
              <a:lumOff val="12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BE6DDA-2891-47F5-A34D-907E65CD5D80}">
      <dsp:nvSpPr>
        <dsp:cNvPr id="0" name=""/>
        <dsp:cNvSpPr/>
      </dsp:nvSpPr>
      <dsp:spPr>
        <a:xfrm>
          <a:off x="2039342" y="4058446"/>
          <a:ext cx="1832698" cy="183244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13190E-4788-46CA-9087-65A7F9F67163}">
      <dsp:nvSpPr>
        <dsp:cNvPr id="0" name=""/>
        <dsp:cNvSpPr/>
      </dsp:nvSpPr>
      <dsp:spPr>
        <a:xfrm>
          <a:off x="4092235" y="4357300"/>
          <a:ext cx="1038303" cy="1038686"/>
        </a:xfrm>
        <a:prstGeom prst="ellipse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accent4">
              <a:hueOff val="2450223"/>
              <a:satOff val="-10194"/>
              <a:lumOff val="2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24E4D3-0FEF-44A9-B9C6-08D0F25E9B82}">
      <dsp:nvSpPr>
        <dsp:cNvPr id="0" name=""/>
        <dsp:cNvSpPr/>
      </dsp:nvSpPr>
      <dsp:spPr>
        <a:xfrm>
          <a:off x="4153212" y="4418532"/>
          <a:ext cx="916349" cy="91622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4889A1-D8D3-4AD5-BA55-E9000EC42647}">
      <dsp:nvSpPr>
        <dsp:cNvPr id="0" name=""/>
        <dsp:cNvSpPr/>
      </dsp:nvSpPr>
      <dsp:spPr>
        <a:xfrm>
          <a:off x="3685721" y="2891680"/>
          <a:ext cx="1332178" cy="1331922"/>
        </a:xfrm>
        <a:prstGeom prst="ellipse">
          <a:avLst/>
        </a:prstGeom>
        <a:solidFill>
          <a:schemeClr val="accent4">
            <a:hueOff val="3675334"/>
            <a:satOff val="-15291"/>
            <a:lumOff val="3603"/>
            <a:alphaOff val="0"/>
          </a:schemeClr>
        </a:solidFill>
        <a:ln w="12700" cap="flat" cmpd="sng" algn="ctr">
          <a:solidFill>
            <a:schemeClr val="accent4">
              <a:hueOff val="3675334"/>
              <a:satOff val="-15291"/>
              <a:lumOff val="36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E21A7-E144-495D-A734-EB8CE635AE64}">
      <dsp:nvSpPr>
        <dsp:cNvPr id="0" name=""/>
        <dsp:cNvSpPr/>
      </dsp:nvSpPr>
      <dsp:spPr>
        <a:xfrm>
          <a:off x="5305847" y="458715"/>
          <a:ext cx="436155" cy="436484"/>
        </a:xfrm>
        <a:prstGeom prst="donut">
          <a:avLst>
            <a:gd name="adj" fmla="val 746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A50EB-C940-44D8-A1CA-42E9BFB20CDE}">
      <dsp:nvSpPr>
        <dsp:cNvPr id="0" name=""/>
        <dsp:cNvSpPr/>
      </dsp:nvSpPr>
      <dsp:spPr>
        <a:xfrm>
          <a:off x="5960503" y="349735"/>
          <a:ext cx="218500" cy="217961"/>
        </a:xfrm>
        <a:prstGeom prst="donut">
          <a:avLst>
            <a:gd name="adj" fmla="val 7460"/>
          </a:avLst>
        </a:prstGeom>
        <a:solidFill>
          <a:schemeClr val="accent4">
            <a:hueOff val="6125556"/>
            <a:satOff val="-25486"/>
            <a:lumOff val="6005"/>
            <a:alphaOff val="0"/>
          </a:schemeClr>
        </a:solidFill>
        <a:ln w="12700" cap="flat" cmpd="sng" algn="ctr">
          <a:solidFill>
            <a:schemeClr val="accent4">
              <a:hueOff val="6125556"/>
              <a:satOff val="-25486"/>
              <a:lumOff val="60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67D4E3-64BE-4911-9153-78B460CAFD29}">
      <dsp:nvSpPr>
        <dsp:cNvPr id="0" name=""/>
        <dsp:cNvSpPr/>
      </dsp:nvSpPr>
      <dsp:spPr>
        <a:xfrm>
          <a:off x="3756014" y="2961899"/>
          <a:ext cx="1191592" cy="119092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0867E2-A539-45A6-9A33-523E1404E7CA}">
      <dsp:nvSpPr>
        <dsp:cNvPr id="0" name=""/>
        <dsp:cNvSpPr/>
      </dsp:nvSpPr>
      <dsp:spPr>
        <a:xfrm>
          <a:off x="3834776" y="1706937"/>
          <a:ext cx="934134" cy="933638"/>
        </a:xfrm>
        <a:prstGeom prst="ellipse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accent4">
              <a:hueOff val="7350668"/>
              <a:satOff val="-30583"/>
              <a:lumOff val="72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90F283-A009-4BAD-9131-5792F8A29DFC}">
      <dsp:nvSpPr>
        <dsp:cNvPr id="0" name=""/>
        <dsp:cNvSpPr/>
      </dsp:nvSpPr>
      <dsp:spPr>
        <a:xfrm>
          <a:off x="5196596" y="5367337"/>
          <a:ext cx="326904" cy="327503"/>
        </a:xfrm>
        <a:prstGeom prst="donut">
          <a:avLst>
            <a:gd name="adj" fmla="val 7460"/>
          </a:avLst>
        </a:prstGeom>
        <a:solidFill>
          <a:schemeClr val="accent4">
            <a:hueOff val="8575779"/>
            <a:satOff val="-35680"/>
            <a:lumOff val="8407"/>
            <a:alphaOff val="0"/>
          </a:schemeClr>
        </a:solidFill>
        <a:ln w="12700" cap="flat" cmpd="sng" algn="ctr">
          <a:solidFill>
            <a:schemeClr val="accent4">
              <a:hueOff val="8575779"/>
              <a:satOff val="-35680"/>
              <a:lumOff val="84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E5F3D9-E1DD-4952-85EC-031EC708CD50}">
      <dsp:nvSpPr>
        <dsp:cNvPr id="0" name=""/>
        <dsp:cNvSpPr/>
      </dsp:nvSpPr>
      <dsp:spPr>
        <a:xfrm>
          <a:off x="3889825" y="1761427"/>
          <a:ext cx="824036" cy="824095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C9D291-D673-4FD5-9DB1-278EB57DE226}">
      <dsp:nvSpPr>
        <dsp:cNvPr id="0" name=""/>
        <dsp:cNvSpPr/>
      </dsp:nvSpPr>
      <dsp:spPr>
        <a:xfrm>
          <a:off x="4489432" y="833968"/>
          <a:ext cx="865534" cy="865665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81ED24-1051-4DBD-93F4-EFA7516DDBA1}">
      <dsp:nvSpPr>
        <dsp:cNvPr id="0" name=""/>
        <dsp:cNvSpPr/>
      </dsp:nvSpPr>
      <dsp:spPr>
        <a:xfrm>
          <a:off x="4540246" y="885088"/>
          <a:ext cx="763906" cy="763426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56D814-65B8-4D6C-A216-8CC489CB3465}">
      <dsp:nvSpPr>
        <dsp:cNvPr id="0" name=""/>
        <dsp:cNvSpPr/>
      </dsp:nvSpPr>
      <dsp:spPr>
        <a:xfrm>
          <a:off x="0" y="2961899"/>
          <a:ext cx="2945528" cy="926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" numCol="1" spcCol="1270" anchor="b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1800" kern="1200" dirty="0">
              <a:ea typeface="Times New Roman" panose="02020603050405020304" pitchFamily="18" charset="0"/>
              <a:cs typeface="Times New Roman" panose="02020603050405020304" pitchFamily="18" charset="0"/>
            </a:rPr>
            <a:t>do 9. 6. vrátit vypůjčené knihy do knihovny</a:t>
          </a:r>
          <a:endParaRPr lang="cs-CZ" sz="1800" kern="1200" dirty="0"/>
        </a:p>
      </dsp:txBody>
      <dsp:txXfrm>
        <a:off x="0" y="2961899"/>
        <a:ext cx="2945528" cy="926897"/>
      </dsp:txXfrm>
    </dsp:sp>
    <dsp:sp modelId="{14813E0B-1530-4BE0-BF4C-9D6B7E1446C9}">
      <dsp:nvSpPr>
        <dsp:cNvPr id="0" name=""/>
        <dsp:cNvSpPr/>
      </dsp:nvSpPr>
      <dsp:spPr>
        <a:xfrm>
          <a:off x="5344804" y="4418532"/>
          <a:ext cx="2945528" cy="916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1800" kern="1200" dirty="0">
              <a:ea typeface="Times New Roman" panose="02020603050405020304" pitchFamily="18" charset="0"/>
              <a:cs typeface="Times New Roman" panose="02020603050405020304" pitchFamily="18" charset="0"/>
            </a:rPr>
            <a:t>Adopce květin na prázdniny</a:t>
          </a:r>
          <a:endParaRPr lang="cs-CZ" sz="1800" kern="1200" dirty="0"/>
        </a:p>
      </dsp:txBody>
      <dsp:txXfrm>
        <a:off x="5344804" y="4418532"/>
        <a:ext cx="2945528" cy="916223"/>
      </dsp:txXfrm>
    </dsp:sp>
    <dsp:sp modelId="{F682157D-2ABA-4C5B-9283-EA3F1633A8AB}">
      <dsp:nvSpPr>
        <dsp:cNvPr id="0" name=""/>
        <dsp:cNvSpPr/>
      </dsp:nvSpPr>
      <dsp:spPr>
        <a:xfrm>
          <a:off x="5235554" y="2961899"/>
          <a:ext cx="2945528" cy="1190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1800" kern="1200" dirty="0">
              <a:ea typeface="Times New Roman" panose="02020603050405020304" pitchFamily="18" charset="0"/>
              <a:cs typeface="Times New Roman" panose="02020603050405020304" pitchFamily="18" charset="0"/>
            </a:rPr>
            <a:t>Adopce zvířátek z </a:t>
          </a:r>
          <a:r>
            <a:rPr lang="cs-CZ" sz="1800" kern="1200" dirty="0" err="1">
              <a:ea typeface="Times New Roman" panose="02020603050405020304" pitchFamily="18" charset="0"/>
              <a:cs typeface="Times New Roman" panose="02020603050405020304" pitchFamily="18" charset="0"/>
            </a:rPr>
            <a:t>chováku</a:t>
          </a:r>
          <a:r>
            <a:rPr lang="cs-CZ" sz="1800" kern="1200" dirty="0">
              <a:ea typeface="Times New Roman" panose="02020603050405020304" pitchFamily="18" charset="0"/>
              <a:cs typeface="Times New Roman" panose="02020603050405020304" pitchFamily="18" charset="0"/>
            </a:rPr>
            <a:t> na prázdniny</a:t>
          </a:r>
          <a:endParaRPr lang="cs-CZ" sz="1800" kern="1200" dirty="0"/>
        </a:p>
      </dsp:txBody>
      <dsp:txXfrm>
        <a:off x="5235554" y="2961899"/>
        <a:ext cx="2945528" cy="1190922"/>
      </dsp:txXfrm>
    </dsp:sp>
    <dsp:sp modelId="{E776A87C-1949-4D81-9DD5-EC8632E983A5}">
      <dsp:nvSpPr>
        <dsp:cNvPr id="0" name=""/>
        <dsp:cNvSpPr/>
      </dsp:nvSpPr>
      <dsp:spPr>
        <a:xfrm>
          <a:off x="4978095" y="1761427"/>
          <a:ext cx="2945528" cy="824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1800" kern="1200" dirty="0">
              <a:ea typeface="Times New Roman" panose="02020603050405020304" pitchFamily="18" charset="0"/>
              <a:cs typeface="Times New Roman" panose="02020603050405020304" pitchFamily="18" charset="0"/>
            </a:rPr>
            <a:t>do 23. 6. je možné odhlašovat obědy, poté už vyúčtování, nelze odhlašovat</a:t>
          </a:r>
          <a:endParaRPr lang="cs-CZ" sz="1800" kern="1200" dirty="0"/>
        </a:p>
      </dsp:txBody>
      <dsp:txXfrm>
        <a:off x="4978095" y="1761427"/>
        <a:ext cx="2945528" cy="824095"/>
      </dsp:txXfrm>
    </dsp:sp>
    <dsp:sp modelId="{1D9958C5-CCE6-42A6-9165-70EE29993EE9}">
      <dsp:nvSpPr>
        <dsp:cNvPr id="0" name=""/>
        <dsp:cNvSpPr/>
      </dsp:nvSpPr>
      <dsp:spPr>
        <a:xfrm>
          <a:off x="5523501" y="885088"/>
          <a:ext cx="2945528" cy="763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1800" kern="1200" dirty="0">
              <a:ea typeface="Times New Roman" panose="02020603050405020304" pitchFamily="18" charset="0"/>
              <a:cs typeface="Times New Roman" panose="02020603050405020304" pitchFamily="18" charset="0"/>
            </a:rPr>
            <a:t>do 27. 6. Vyklidit skřínky a vrátit klíče </a:t>
          </a:r>
          <a:endParaRPr lang="cs-CZ" sz="1800" kern="1200" dirty="0"/>
        </a:p>
      </dsp:txBody>
      <dsp:txXfrm>
        <a:off x="5523501" y="885088"/>
        <a:ext cx="2945528" cy="7634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0D674-2197-473C-98A0-491A5BAE4360}">
      <dsp:nvSpPr>
        <dsp:cNvPr id="0" name=""/>
        <dsp:cNvSpPr/>
      </dsp:nvSpPr>
      <dsp:spPr>
        <a:xfrm>
          <a:off x="0" y="40777"/>
          <a:ext cx="2464593" cy="14787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Akční</a:t>
          </a:r>
        </a:p>
      </dsp:txBody>
      <dsp:txXfrm>
        <a:off x="0" y="40777"/>
        <a:ext cx="2464593" cy="1478756"/>
      </dsp:txXfrm>
    </dsp:sp>
    <dsp:sp modelId="{123231DE-0D31-4CD3-AEB0-304A06EB5BB6}">
      <dsp:nvSpPr>
        <dsp:cNvPr id="0" name=""/>
        <dsp:cNvSpPr/>
      </dsp:nvSpPr>
      <dsp:spPr>
        <a:xfrm>
          <a:off x="2711053" y="40777"/>
          <a:ext cx="2464593" cy="147875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Vděčný</a:t>
          </a:r>
        </a:p>
      </dsp:txBody>
      <dsp:txXfrm>
        <a:off x="2711053" y="40777"/>
        <a:ext cx="2464593" cy="1478756"/>
      </dsp:txXfrm>
    </dsp:sp>
    <dsp:sp modelId="{30E35CDD-9AD9-4E90-BAEA-60C100DD1E50}">
      <dsp:nvSpPr>
        <dsp:cNvPr id="0" name=""/>
        <dsp:cNvSpPr/>
      </dsp:nvSpPr>
      <dsp:spPr>
        <a:xfrm>
          <a:off x="5422106" y="40777"/>
          <a:ext cx="2464593" cy="14787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Rozumný</a:t>
          </a:r>
        </a:p>
      </dsp:txBody>
      <dsp:txXfrm>
        <a:off x="5422106" y="40777"/>
        <a:ext cx="2464593" cy="1478756"/>
      </dsp:txXfrm>
    </dsp:sp>
    <dsp:sp modelId="{E7F0C2FB-B68A-4EA4-B95F-B1791C1BC16B}">
      <dsp:nvSpPr>
        <dsp:cNvPr id="0" name=""/>
        <dsp:cNvSpPr/>
      </dsp:nvSpPr>
      <dsp:spPr>
        <a:xfrm>
          <a:off x="0" y="1765993"/>
          <a:ext cx="2464593" cy="14787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Zacílený</a:t>
          </a:r>
        </a:p>
      </dsp:txBody>
      <dsp:txXfrm>
        <a:off x="0" y="1765993"/>
        <a:ext cx="2464593" cy="1478756"/>
      </dsp:txXfrm>
    </dsp:sp>
    <dsp:sp modelId="{488E7F41-F1B5-45F0-83B7-55B63DB47138}">
      <dsp:nvSpPr>
        <dsp:cNvPr id="0" name=""/>
        <dsp:cNvSpPr/>
      </dsp:nvSpPr>
      <dsp:spPr>
        <a:xfrm>
          <a:off x="2711053" y="1765993"/>
          <a:ext cx="2464593" cy="147875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Spolupracující</a:t>
          </a:r>
        </a:p>
      </dsp:txBody>
      <dsp:txXfrm>
        <a:off x="2711053" y="1765993"/>
        <a:ext cx="2464593" cy="1478756"/>
      </dsp:txXfrm>
    </dsp:sp>
    <dsp:sp modelId="{81CED373-984E-43A3-9B23-256CA238F7F9}">
      <dsp:nvSpPr>
        <dsp:cNvPr id="0" name=""/>
        <dsp:cNvSpPr/>
      </dsp:nvSpPr>
      <dsp:spPr>
        <a:xfrm>
          <a:off x="5422106" y="1765993"/>
          <a:ext cx="2464593" cy="14787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Zlepšující se</a:t>
          </a:r>
        </a:p>
      </dsp:txBody>
      <dsp:txXfrm>
        <a:off x="5422106" y="1765993"/>
        <a:ext cx="2464593" cy="1478756"/>
      </dsp:txXfrm>
    </dsp:sp>
    <dsp:sp modelId="{507BB770-EC83-481F-A033-212C49A8A9A7}">
      <dsp:nvSpPr>
        <dsp:cNvPr id="0" name=""/>
        <dsp:cNvSpPr/>
      </dsp:nvSpPr>
      <dsp:spPr>
        <a:xfrm>
          <a:off x="1355526" y="3491209"/>
          <a:ext cx="2464593" cy="147875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Zvídavý</a:t>
          </a:r>
        </a:p>
      </dsp:txBody>
      <dsp:txXfrm>
        <a:off x="1355526" y="3491209"/>
        <a:ext cx="2464593" cy="1478756"/>
      </dsp:txXfrm>
    </dsp:sp>
    <dsp:sp modelId="{2B64BB38-FDD0-4C5A-8340-C459954A0F90}">
      <dsp:nvSpPr>
        <dsp:cNvPr id="0" name=""/>
        <dsp:cNvSpPr/>
      </dsp:nvSpPr>
      <dsp:spPr>
        <a:xfrm>
          <a:off x="4066579" y="3491209"/>
          <a:ext cx="2464593" cy="14787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Někteří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Obtížně </a:t>
          </a:r>
          <a:r>
            <a:rPr lang="cs-CZ" sz="1600" kern="1200" dirty="0" err="1"/>
            <a:t>motivovatelní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Vynucují si nadstandardní zacházení</a:t>
          </a:r>
        </a:p>
      </dsp:txBody>
      <dsp:txXfrm>
        <a:off x="4066579" y="3491209"/>
        <a:ext cx="2464593" cy="1478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0582-EC2C-41AF-928F-763AFE2A3AE9}" type="datetimeFigureOut">
              <a:rPr lang="cs-CZ" smtClean="0"/>
              <a:t>25.5.2017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608C-C51D-4F9C-BE01-A6D2574484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989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0582-EC2C-41AF-928F-763AFE2A3AE9}" type="datetimeFigureOut">
              <a:rPr lang="cs-CZ" smtClean="0"/>
              <a:t>25.5.2017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608C-C51D-4F9C-BE01-A6D2574484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3942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0582-EC2C-41AF-928F-763AFE2A3AE9}" type="datetimeFigureOut">
              <a:rPr lang="cs-CZ" smtClean="0"/>
              <a:t>25.5.2017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608C-C51D-4F9C-BE01-A6D2574484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2421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0582-EC2C-41AF-928F-763AFE2A3AE9}" type="datetimeFigureOut">
              <a:rPr lang="cs-CZ" smtClean="0"/>
              <a:t>25.5.2017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608C-C51D-4F9C-BE01-A6D2574484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328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0582-EC2C-41AF-928F-763AFE2A3AE9}" type="datetimeFigureOut">
              <a:rPr lang="cs-CZ" smtClean="0"/>
              <a:t>25.5.2017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608C-C51D-4F9C-BE01-A6D2574484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920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0582-EC2C-41AF-928F-763AFE2A3AE9}" type="datetimeFigureOut">
              <a:rPr lang="cs-CZ" smtClean="0"/>
              <a:t>25.5.2017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608C-C51D-4F9C-BE01-A6D2574484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047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0582-EC2C-41AF-928F-763AFE2A3AE9}" type="datetimeFigureOut">
              <a:rPr lang="cs-CZ" smtClean="0"/>
              <a:t>25.5.2017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608C-C51D-4F9C-BE01-A6D2574484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8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0582-EC2C-41AF-928F-763AFE2A3AE9}" type="datetimeFigureOut">
              <a:rPr lang="cs-CZ" smtClean="0"/>
              <a:t>25.5.2017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608C-C51D-4F9C-BE01-A6D2574484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0178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0582-EC2C-41AF-928F-763AFE2A3AE9}" type="datetimeFigureOut">
              <a:rPr lang="cs-CZ" smtClean="0"/>
              <a:t>25.5.2017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608C-C51D-4F9C-BE01-A6D2574484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616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0582-EC2C-41AF-928F-763AFE2A3AE9}" type="datetimeFigureOut">
              <a:rPr lang="cs-CZ" smtClean="0"/>
              <a:t>25.5.2017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608C-C51D-4F9C-BE01-A6D2574484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1758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0582-EC2C-41AF-928F-763AFE2A3AE9}" type="datetimeFigureOut">
              <a:rPr lang="cs-CZ" smtClean="0"/>
              <a:t>25.5.2017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608C-C51D-4F9C-BE01-A6D2574484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779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20582-EC2C-41AF-928F-763AFE2A3AE9}" type="datetimeFigureOut">
              <a:rPr lang="cs-CZ" smtClean="0"/>
              <a:t>25.5.2017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6608C-C51D-4F9C-BE01-A6D2574484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33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4396620" cy="2130951"/>
          </a:xfrm>
          <a:custGeom>
            <a:avLst/>
            <a:gdLst>
              <a:gd name="connsiteX0" fmla="*/ 0 w 4396620"/>
              <a:gd name="connsiteY0" fmla="*/ 0 h 2130951"/>
              <a:gd name="connsiteX1" fmla="*/ 1667371 w 4396620"/>
              <a:gd name="connsiteY1" fmla="*/ 0 h 2130951"/>
              <a:gd name="connsiteX2" fmla="*/ 1822316 w 4396620"/>
              <a:gd name="connsiteY2" fmla="*/ 0 h 2130951"/>
              <a:gd name="connsiteX3" fmla="*/ 4396620 w 4396620"/>
              <a:gd name="connsiteY3" fmla="*/ 0 h 2130951"/>
              <a:gd name="connsiteX4" fmla="*/ 3412972 w 4396620"/>
              <a:gd name="connsiteY4" fmla="*/ 2130951 h 2130951"/>
              <a:gd name="connsiteX5" fmla="*/ 0 w 4396620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96620" h="2130951">
                <a:moveTo>
                  <a:pt x="0" y="0"/>
                </a:moveTo>
                <a:lnTo>
                  <a:pt x="1667371" y="0"/>
                </a:lnTo>
                <a:lnTo>
                  <a:pt x="1822316" y="0"/>
                </a:lnTo>
                <a:lnTo>
                  <a:pt x="4396620" y="0"/>
                </a:lnTo>
                <a:lnTo>
                  <a:pt x="3412972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Freeform: Shap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5722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12" name="Freeform: Shape 11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2812" y="4682920"/>
            <a:ext cx="4401188" cy="2175080"/>
          </a:xfrm>
          <a:custGeom>
            <a:avLst/>
            <a:gdLst>
              <a:gd name="connsiteX0" fmla="*/ 1007347 w 4401188"/>
              <a:gd name="connsiteY0" fmla="*/ 0 h 2175080"/>
              <a:gd name="connsiteX1" fmla="*/ 4401188 w 4401188"/>
              <a:gd name="connsiteY1" fmla="*/ 0 h 2175080"/>
              <a:gd name="connsiteX2" fmla="*/ 4401188 w 4401188"/>
              <a:gd name="connsiteY2" fmla="*/ 2175080 h 2175080"/>
              <a:gd name="connsiteX3" fmla="*/ 0 w 4401188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1188" h="2175080">
                <a:moveTo>
                  <a:pt x="1007347" y="0"/>
                </a:moveTo>
                <a:lnTo>
                  <a:pt x="4401188" y="0"/>
                </a:lnTo>
                <a:lnTo>
                  <a:pt x="4401188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3463" y="0"/>
            <a:ext cx="5590537" cy="2130952"/>
          </a:xfrm>
          <a:custGeom>
            <a:avLst/>
            <a:gdLst>
              <a:gd name="connsiteX0" fmla="*/ 4417853 w 5590537"/>
              <a:gd name="connsiteY0" fmla="*/ 0 h 2130952"/>
              <a:gd name="connsiteX1" fmla="*/ 5590537 w 5590537"/>
              <a:gd name="connsiteY1" fmla="*/ 0 h 2130952"/>
              <a:gd name="connsiteX2" fmla="*/ 5590537 w 5590537"/>
              <a:gd name="connsiteY2" fmla="*/ 2130952 h 2130952"/>
              <a:gd name="connsiteX3" fmla="*/ 2729249 w 5590537"/>
              <a:gd name="connsiteY3" fmla="*/ 2130952 h 2130952"/>
              <a:gd name="connsiteX4" fmla="*/ 2574304 w 5590537"/>
              <a:gd name="connsiteY4" fmla="*/ 2130952 h 2130952"/>
              <a:gd name="connsiteX5" fmla="*/ 0 w 5590537"/>
              <a:gd name="connsiteY5" fmla="*/ 2130952 h 2130952"/>
              <a:gd name="connsiteX6" fmla="*/ 983648 w 5590537"/>
              <a:gd name="connsiteY6" fmla="*/ 1 h 2130952"/>
              <a:gd name="connsiteX7" fmla="*/ 4417853 w 5590537"/>
              <a:gd name="connsiteY7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90537" h="2130952">
                <a:moveTo>
                  <a:pt x="4417853" y="0"/>
                </a:moveTo>
                <a:lnTo>
                  <a:pt x="5590537" y="0"/>
                </a:lnTo>
                <a:lnTo>
                  <a:pt x="5590537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5590537" cy="2175080"/>
          </a:xfrm>
          <a:custGeom>
            <a:avLst/>
            <a:gdLst>
              <a:gd name="connsiteX0" fmla="*/ 0 w 5590537"/>
              <a:gd name="connsiteY0" fmla="*/ 0 h 2175080"/>
              <a:gd name="connsiteX1" fmla="*/ 5590537 w 5590537"/>
              <a:gd name="connsiteY1" fmla="*/ 0 h 2175080"/>
              <a:gd name="connsiteX2" fmla="*/ 4583190 w 5590537"/>
              <a:gd name="connsiteY2" fmla="*/ 2175080 h 2175080"/>
              <a:gd name="connsiteX3" fmla="*/ 0 w 5590537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90537" h="2175080">
                <a:moveTo>
                  <a:pt x="0" y="0"/>
                </a:moveTo>
                <a:lnTo>
                  <a:pt x="5590537" y="0"/>
                </a:lnTo>
                <a:lnTo>
                  <a:pt x="4583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3467" y="2245810"/>
            <a:ext cx="7857065" cy="1564716"/>
          </a:xfrm>
        </p:spPr>
        <p:txBody>
          <a:bodyPr>
            <a:normAutofit/>
          </a:bodyPr>
          <a:lstStyle/>
          <a:p>
            <a:pPr algn="l"/>
            <a:r>
              <a:rPr lang="cs-CZ" sz="4800"/>
              <a:t>Třídní schůzka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3468" y="3947055"/>
            <a:ext cx="7857064" cy="572583"/>
          </a:xfrm>
        </p:spPr>
        <p:txBody>
          <a:bodyPr>
            <a:normAutofit/>
          </a:bodyPr>
          <a:lstStyle/>
          <a:p>
            <a:pPr algn="l">
              <a:lnSpc>
                <a:spcPct val="70000"/>
              </a:lnSpc>
            </a:pPr>
            <a:r>
              <a:rPr lang="cs-CZ" sz="1600"/>
              <a:t>Detektivů z 4.A</a:t>
            </a:r>
          </a:p>
          <a:p>
            <a:pPr algn="l">
              <a:lnSpc>
                <a:spcPct val="70000"/>
              </a:lnSpc>
            </a:pPr>
            <a:r>
              <a:rPr lang="cs-CZ" sz="1600"/>
              <a:t>Začneme v 17:30</a:t>
            </a:r>
          </a:p>
        </p:txBody>
      </p:sp>
    </p:spTree>
    <p:extLst>
      <p:ext uri="{BB962C8B-B14F-4D97-AF65-F5344CB8AC3E}">
        <p14:creationId xmlns:p14="http://schemas.microsoft.com/office/powerpoint/2010/main" val="2855893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2" r="43640" b="1"/>
          <a:stretch/>
        </p:blipFill>
        <p:spPr>
          <a:xfrm>
            <a:off x="6404303" y="1467568"/>
            <a:ext cx="2315724" cy="508675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r="14450" b="-1"/>
          <a:stretch/>
        </p:blipFill>
        <p:spPr>
          <a:xfrm rot="5400000">
            <a:off x="2812082" y="3320946"/>
            <a:ext cx="3603723" cy="2922096"/>
          </a:xfrm>
          <a:prstGeom prst="rect">
            <a:avLst/>
          </a:prstGeom>
        </p:spPr>
      </p:pic>
      <p:pic>
        <p:nvPicPr>
          <p:cNvPr id="11" name="Zástupný symbol pro obsah 3"/>
          <p:cNvPicPr>
            <a:picLocks noChangeAspect="1"/>
          </p:cNvPicPr>
          <p:nvPr/>
        </p:nvPicPr>
        <p:blipFill rotWithShape="1">
          <a:blip r:embed="rId4"/>
          <a:srcRect l="7055" r="-1" b="-1"/>
          <a:stretch/>
        </p:blipFill>
        <p:spPr>
          <a:xfrm>
            <a:off x="4240586" y="186800"/>
            <a:ext cx="3603723" cy="1996780"/>
          </a:xfrm>
          <a:prstGeom prst="rect">
            <a:avLst/>
          </a:prstGeom>
        </p:spPr>
      </p:pic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6" t="-875" r="13286" b="6390"/>
          <a:stretch/>
        </p:blipFill>
        <p:spPr>
          <a:xfrm rot="5400000">
            <a:off x="-255878" y="3496180"/>
            <a:ext cx="3595511" cy="2563416"/>
          </a:xfr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170" y="186800"/>
            <a:ext cx="3750709" cy="199678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85450" y="1593968"/>
            <a:ext cx="3056989" cy="138616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cs-CZ" sz="4000" dirty="0"/>
              <a:t>Děkuji za spolupráci!</a:t>
            </a:r>
          </a:p>
        </p:txBody>
      </p:sp>
    </p:spTree>
    <p:extLst>
      <p:ext uri="{BB962C8B-B14F-4D97-AF65-F5344CB8AC3E}">
        <p14:creationId xmlns:p14="http://schemas.microsoft.com/office/powerpoint/2010/main" val="1475533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3" y="320040"/>
            <a:ext cx="850062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96827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6490" y="963879"/>
            <a:ext cx="2668604" cy="4930247"/>
          </a:xfrm>
        </p:spPr>
        <p:txBody>
          <a:bodyPr>
            <a:normAutofit/>
          </a:bodyPr>
          <a:lstStyle/>
          <a:p>
            <a:pPr algn="r"/>
            <a:r>
              <a:rPr lang="cs-CZ" sz="3600">
                <a:solidFill>
                  <a:schemeClr val="accent1"/>
                </a:solidFill>
              </a:rPr>
              <a:t>Dnes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90866" y="963879"/>
            <a:ext cx="4534678" cy="4930247"/>
          </a:xfrm>
        </p:spPr>
        <p:txBody>
          <a:bodyPr anchor="ctr">
            <a:normAutofit/>
          </a:bodyPr>
          <a:lstStyle/>
          <a:p>
            <a:r>
              <a:rPr lang="cs-CZ" sz="3600" dirty="0"/>
              <a:t>Závěr školního roku</a:t>
            </a:r>
          </a:p>
          <a:p>
            <a:pPr lvl="1"/>
            <a:r>
              <a:rPr lang="cs-CZ" sz="3600" dirty="0"/>
              <a:t>Termíny</a:t>
            </a:r>
          </a:p>
          <a:p>
            <a:pPr lvl="1"/>
            <a:r>
              <a:rPr lang="cs-CZ" sz="3600" dirty="0"/>
              <a:t>Známky</a:t>
            </a:r>
          </a:p>
          <a:p>
            <a:pPr lvl="1"/>
            <a:r>
              <a:rPr lang="cs-CZ" sz="3600" dirty="0"/>
              <a:t>Provozní informace</a:t>
            </a:r>
          </a:p>
          <a:p>
            <a:r>
              <a:rPr lang="cs-CZ" sz="4000" dirty="0"/>
              <a:t>Škola v přírodě</a:t>
            </a:r>
          </a:p>
          <a:p>
            <a:r>
              <a:rPr lang="cs-CZ" sz="4000" dirty="0"/>
              <a:t>Kolektiv</a:t>
            </a:r>
          </a:p>
        </p:txBody>
      </p:sp>
    </p:spTree>
    <p:extLst>
      <p:ext uri="{BB962C8B-B14F-4D97-AF65-F5344CB8AC3E}">
        <p14:creationId xmlns:p14="http://schemas.microsoft.com/office/powerpoint/2010/main" val="407155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Termíny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1. 6. Sportovní den + Run and </a:t>
            </a:r>
            <a:r>
              <a:rPr lang="cs-CZ" dirty="0" err="1">
                <a:solidFill>
                  <a:srgbClr val="FF0000"/>
                </a:solidFill>
              </a:rPr>
              <a:t>Help</a:t>
            </a:r>
            <a:r>
              <a:rPr lang="cs-CZ" dirty="0">
                <a:solidFill>
                  <a:srgbClr val="FF0000"/>
                </a:solidFill>
              </a:rPr>
              <a:t> – sponzorské listy?</a:t>
            </a:r>
            <a:endParaRPr lang="cs-CZ" sz="2600" dirty="0">
              <a:solidFill>
                <a:srgbClr val="FF0000"/>
              </a:solidFill>
            </a:endParaRPr>
          </a:p>
          <a:p>
            <a:r>
              <a:rPr lang="cs-CZ" dirty="0"/>
              <a:t>1. 6. </a:t>
            </a:r>
            <a:r>
              <a:rPr lang="cs-CZ" dirty="0" err="1"/>
              <a:t>Ped</a:t>
            </a:r>
            <a:r>
              <a:rPr lang="cs-CZ" dirty="0"/>
              <a:t>. rada – 1. Část – návrhy klasifikace</a:t>
            </a:r>
            <a:endParaRPr lang="cs-CZ" sz="2600" dirty="0"/>
          </a:p>
          <a:p>
            <a:r>
              <a:rPr lang="cs-CZ" dirty="0">
                <a:solidFill>
                  <a:srgbClr val="FF0000"/>
                </a:solidFill>
              </a:rPr>
              <a:t>12. 6. fotografování tříd</a:t>
            </a:r>
            <a:endParaRPr lang="cs-CZ" sz="2600" dirty="0">
              <a:solidFill>
                <a:srgbClr val="FF0000"/>
              </a:solidFill>
            </a:endParaRPr>
          </a:p>
          <a:p>
            <a:r>
              <a:rPr lang="cs-CZ" dirty="0"/>
              <a:t>12. 6. Obhajoby 5. tříd – bakalářských prací dopoledne – rodiče zváni</a:t>
            </a:r>
            <a:endParaRPr lang="cs-CZ" sz="2600" dirty="0"/>
          </a:p>
          <a:p>
            <a:pPr lvl="0"/>
            <a:r>
              <a:rPr lang="cs-CZ" dirty="0">
                <a:solidFill>
                  <a:srgbClr val="FF0000"/>
                </a:solidFill>
              </a:rPr>
              <a:t>15. 6. PEDAGOGICKÁ RADA – 2. Část – </a:t>
            </a:r>
            <a:r>
              <a:rPr lang="cs-CZ" u="sng" dirty="0">
                <a:solidFill>
                  <a:srgbClr val="FF0000"/>
                </a:solidFill>
              </a:rPr>
              <a:t>UZAVŘENA KLASIFIKACE</a:t>
            </a:r>
            <a:endParaRPr lang="cs-CZ" sz="2400" dirty="0">
              <a:solidFill>
                <a:srgbClr val="FF0000"/>
              </a:solidFill>
            </a:endParaRPr>
          </a:p>
          <a:p>
            <a:pPr lvl="0"/>
            <a:r>
              <a:rPr lang="cs-CZ" dirty="0"/>
              <a:t>13. – 15. 6. – SBĚROVÉ DNY</a:t>
            </a:r>
            <a:endParaRPr lang="cs-CZ" sz="2400" dirty="0"/>
          </a:p>
          <a:p>
            <a:pPr lvl="0"/>
            <a:r>
              <a:rPr lang="cs-CZ" dirty="0">
                <a:solidFill>
                  <a:srgbClr val="FF0000"/>
                </a:solidFill>
              </a:rPr>
              <a:t>16. 6. Odevzdávání učebnic</a:t>
            </a:r>
            <a:endParaRPr lang="cs-CZ" sz="2400" dirty="0">
              <a:solidFill>
                <a:srgbClr val="FF0000"/>
              </a:solidFill>
            </a:endParaRPr>
          </a:p>
          <a:p>
            <a:pPr lvl="0"/>
            <a:r>
              <a:rPr lang="cs-CZ" dirty="0"/>
              <a:t>19. – 23. 6. – výjezdy – Týden sportů, turistiky a objevů</a:t>
            </a:r>
            <a:endParaRPr lang="cs-CZ" sz="2400" dirty="0"/>
          </a:p>
          <a:p>
            <a:pPr lvl="0"/>
            <a:r>
              <a:rPr lang="cs-CZ" dirty="0"/>
              <a:t>26. 6. slavnostní odměňování žáků</a:t>
            </a:r>
            <a:endParaRPr lang="cs-CZ" sz="2400" dirty="0"/>
          </a:p>
          <a:p>
            <a:r>
              <a:rPr lang="cs-CZ" dirty="0"/>
              <a:t>27. 6. Zahradní slavnost </a:t>
            </a:r>
            <a:endParaRPr lang="cs-CZ" sz="2400" dirty="0"/>
          </a:p>
          <a:p>
            <a:pPr lvl="0"/>
            <a:r>
              <a:rPr lang="cs-CZ" dirty="0"/>
              <a:t>28. 6. Den třídy, Loučení s deváťáky</a:t>
            </a:r>
            <a:endParaRPr lang="cs-CZ" sz="2400" dirty="0"/>
          </a:p>
          <a:p>
            <a:pPr lvl="0"/>
            <a:r>
              <a:rPr lang="cs-CZ" dirty="0">
                <a:solidFill>
                  <a:srgbClr val="FF0000"/>
                </a:solidFill>
              </a:rPr>
              <a:t>29. 6. Vysvědčení a slavnostní oběd s deváťáky – </a:t>
            </a:r>
            <a:r>
              <a:rPr lang="cs-CZ" u="sng" dirty="0">
                <a:solidFill>
                  <a:srgbClr val="FF0000"/>
                </a:solidFill>
              </a:rPr>
              <a:t>konec školního roku</a:t>
            </a:r>
            <a:endParaRPr lang="cs-CZ" sz="2400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9518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Známky – 15.6.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Průměr z </a:t>
            </a:r>
            <a:r>
              <a:rPr lang="cs-CZ" dirty="0" err="1"/>
              <a:t>ŠkolyOnline</a:t>
            </a:r>
            <a:endParaRPr lang="cs-CZ" dirty="0"/>
          </a:p>
          <a:p>
            <a:r>
              <a:rPr lang="cs-CZ" dirty="0"/>
              <a:t>Okruhy z matematiky</a:t>
            </a:r>
          </a:p>
          <a:p>
            <a:r>
              <a:rPr lang="cs-CZ" dirty="0"/>
              <a:t>Okruhy z češtiny</a:t>
            </a:r>
          </a:p>
          <a:p>
            <a:pPr lvl="1"/>
            <a:r>
              <a:rPr lang="cs-CZ" dirty="0"/>
              <a:t>Dílny čtení – 20x</a:t>
            </a:r>
          </a:p>
          <a:p>
            <a:pPr lvl="1"/>
            <a:r>
              <a:rPr lang="cs-CZ" dirty="0"/>
              <a:t>Čtenářský deník – 4 za pololetí</a:t>
            </a:r>
          </a:p>
          <a:p>
            <a:r>
              <a:rPr lang="cs-CZ" dirty="0"/>
              <a:t>SKN</a:t>
            </a:r>
          </a:p>
          <a:p>
            <a:pPr lvl="1"/>
            <a:r>
              <a:rPr lang="cs-CZ" dirty="0"/>
              <a:t>Rozdíl mezi informací a názorem, manipulace</a:t>
            </a:r>
          </a:p>
          <a:p>
            <a:pPr lvl="1"/>
            <a:r>
              <a:rPr lang="cs-CZ" dirty="0"/>
              <a:t>Jiří z Poděbrad, Jagellonci, nástup Habsburků na trůn</a:t>
            </a:r>
          </a:p>
          <a:p>
            <a:pPr lvl="1"/>
            <a:r>
              <a:rPr lang="cs-CZ" dirty="0"/>
              <a:t>Prezentace na webu</a:t>
            </a:r>
          </a:p>
        </p:txBody>
      </p:sp>
    </p:spTree>
    <p:extLst>
      <p:ext uri="{BB962C8B-B14F-4D97-AF65-F5344CB8AC3E}">
        <p14:creationId xmlns:p14="http://schemas.microsoft.com/office/powerpoint/2010/main" val="3500450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296599928"/>
              </p:ext>
            </p:extLst>
          </p:nvPr>
        </p:nvGraphicFramePr>
        <p:xfrm>
          <a:off x="383568" y="365126"/>
          <a:ext cx="8469030" cy="6317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Provozní informace</a:t>
            </a:r>
          </a:p>
        </p:txBody>
      </p:sp>
      <p:sp>
        <p:nvSpPr>
          <p:cNvPr id="16" name="AutoShape 2" descr="Výsledek obrázku pro key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" name="AutoShape 4" descr="Výsledek obrázku pro food icon"/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14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Kolektiv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89986977"/>
              </p:ext>
            </p:extLst>
          </p:nvPr>
        </p:nvGraphicFramePr>
        <p:xfrm>
          <a:off x="628650" y="1359911"/>
          <a:ext cx="7886700" cy="5010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2699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3" r="21239" b="-1"/>
          <a:stretch/>
        </p:blipFill>
        <p:spPr>
          <a:xfrm>
            <a:off x="3479292" y="10"/>
            <a:ext cx="5664708" cy="6857990"/>
          </a:xfrm>
          <a:prstGeom prst="rect">
            <a:avLst/>
          </a:prstGeom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6697" y="629267"/>
            <a:ext cx="2672555" cy="1676603"/>
          </a:xfrm>
        </p:spPr>
        <p:txBody>
          <a:bodyPr>
            <a:normAutofit/>
          </a:bodyPr>
          <a:lstStyle/>
          <a:p>
            <a:r>
              <a:rPr lang="cs-CZ" sz="3600" dirty="0"/>
              <a:t>Škola v přírodě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86698" y="2438401"/>
            <a:ext cx="2679412" cy="3785419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3909738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TM02900743[[fn=Organika]]</Template>
  <TotalTime>91</TotalTime>
  <Words>251</Words>
  <Application>Microsoft Office PowerPoint</Application>
  <PresentationFormat>Předvádění na obrazovce (4:3)</PresentationFormat>
  <Paragraphs>52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Motiv Office</vt:lpstr>
      <vt:lpstr>Třídní schůzka</vt:lpstr>
      <vt:lpstr>Děkuji za spolupráci!</vt:lpstr>
      <vt:lpstr>Dnes</vt:lpstr>
      <vt:lpstr>Termíny</vt:lpstr>
      <vt:lpstr>Známky – 15.6.</vt:lpstr>
      <vt:lpstr>Provozní informace</vt:lpstr>
      <vt:lpstr>Kolektiv</vt:lpstr>
      <vt:lpstr>Škola v přírodě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Třídní schůzka</dc:title>
  <dc:creator>Jakub Svatoš</dc:creator>
  <cp:lastModifiedBy>Jakub Svatoš</cp:lastModifiedBy>
  <cp:revision>9</cp:revision>
  <dcterms:created xsi:type="dcterms:W3CDTF">2017-05-25T13:41:24Z</dcterms:created>
  <dcterms:modified xsi:type="dcterms:W3CDTF">2017-05-25T15:13:05Z</dcterms:modified>
</cp:coreProperties>
</file>