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6" r:id="rId3"/>
    <p:sldId id="264" r:id="rId4"/>
    <p:sldId id="262" r:id="rId5"/>
    <p:sldId id="257" r:id="rId6"/>
    <p:sldId id="261" r:id="rId7"/>
    <p:sldId id="259" r:id="rId8"/>
    <p:sldId id="263" r:id="rId9"/>
  </p:sldIdLst>
  <p:sldSz cx="6858000" cy="9906000" type="A4"/>
  <p:notesSz cx="6669088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4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15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002" y="0"/>
            <a:ext cx="2890514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A9070-2C0F-4852-921B-67D1AB82B08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052638" y="739775"/>
            <a:ext cx="256381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437" y="4689316"/>
            <a:ext cx="5336214" cy="44430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044"/>
            <a:ext cx="2890515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002" y="9377044"/>
            <a:ext cx="2890514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7EC68-6E88-464C-8BB1-B7CE863AA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45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64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1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7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14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20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7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24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3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36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02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24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AA1D-1E32-4860-ACEC-32A968D58D62}" type="datetimeFigureOut">
              <a:rPr lang="cs-CZ" smtClean="0"/>
              <a:t>24.2.2017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7900-E99F-42C5-903B-44B74AD2A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09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640" y="992560"/>
            <a:ext cx="6483920" cy="2843449"/>
          </a:xfrm>
        </p:spPr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Dívčí </a:t>
            </a:r>
            <a:r>
              <a:rPr lang="cs-CZ" sz="4800" smtClean="0">
                <a:solidFill>
                  <a:srgbClr val="C00000"/>
                </a:solidFill>
                <a:latin typeface="Broadway" panose="04040905080B02020502" pitchFamily="82" charset="0"/>
              </a:rPr>
              <a:t>turnaj dvojic ve </a:t>
            </a:r>
            <a:r>
              <a:rPr lang="cs-CZ" sz="480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stolním fotbálku</a:t>
            </a:r>
            <a:endParaRPr lang="cs-CZ" sz="4800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  <p:pic>
        <p:nvPicPr>
          <p:cNvPr id="1026" name="Picture 2" descr="C:\Users\Kuba\Disk Google\Školní klub\Loga\sk logo – 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05160"/>
            <a:ext cx="1803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332656" y="8235497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spc="-100" dirty="0" smtClean="0">
                <a:solidFill>
                  <a:srgbClr val="00B050"/>
                </a:solidFill>
                <a:latin typeface="Eras Bold ITC" panose="020B0907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 – 24.3.2017</a:t>
            </a:r>
            <a:endParaRPr lang="cs-CZ" sz="4800" b="1" spc="-100" dirty="0">
              <a:solidFill>
                <a:srgbClr val="00B050"/>
              </a:solidFill>
              <a:latin typeface="Eras Bold ITC" panose="020B0907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2412" y="4078699"/>
            <a:ext cx="4433176" cy="33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640" y="1173447"/>
            <a:ext cx="6483920" cy="2123369"/>
          </a:xfrm>
        </p:spPr>
        <p:txBody>
          <a:bodyPr>
            <a:noAutofit/>
          </a:bodyPr>
          <a:lstStyle/>
          <a:p>
            <a:r>
              <a:rPr lang="cs-CZ" sz="7200" dirty="0" smtClean="0">
                <a:latin typeface="Eras Bold ITC" panose="020B0907030504020204" pitchFamily="34" charset="0"/>
              </a:rPr>
              <a:t>Piškvorky</a:t>
            </a:r>
            <a:endParaRPr lang="cs-CZ" sz="7200" dirty="0">
              <a:latin typeface="Eras Bold ITC" panose="020B0907030504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8660" y="1280592"/>
            <a:ext cx="6120680" cy="648072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cs-CZ" sz="4800" cap="small" dirty="0" smtClean="0">
                <a:latin typeface="Arial Black" panose="020B0A04020102020204" pitchFamily="34" charset="0"/>
              </a:rPr>
              <a:t>Turnaj</a:t>
            </a:r>
            <a:endParaRPr lang="cs-CZ" sz="4000" cap="small" dirty="0">
              <a:latin typeface="Arial Black" panose="020B0A04020102020204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368660" y="7678397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spc="-100" dirty="0" smtClean="0">
                <a:latin typeface="Eras Bold ITC" panose="020B0907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 – 28. 2. 2017</a:t>
            </a:r>
            <a:endParaRPr lang="cs-CZ" sz="4800" b="1" spc="-100" dirty="0">
              <a:latin typeface="Eras Bold ITC" panose="020B0907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395171" y="6177136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 nejlepší se utkají s </a:t>
            </a:r>
            <a:r>
              <a:rPr lang="cs-CZ" sz="4800" b="1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Klubíkem</a:t>
            </a:r>
            <a:endParaRPr lang="cs-CZ" sz="4800" b="1" spc="-1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1988840" y="3033937"/>
            <a:ext cx="1728192" cy="2520280"/>
          </a:xfrm>
          <a:prstGeom prst="line">
            <a:avLst/>
          </a:prstGeom>
          <a:ln w="76200">
            <a:solidFill>
              <a:srgbClr val="6969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3068960" y="3186337"/>
            <a:ext cx="1728192" cy="2520280"/>
          </a:xfrm>
          <a:prstGeom prst="line">
            <a:avLst/>
          </a:prstGeom>
          <a:ln w="76200">
            <a:solidFill>
              <a:srgbClr val="6969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 flipV="1">
            <a:off x="2137048" y="3826025"/>
            <a:ext cx="3159968" cy="288032"/>
          </a:xfrm>
          <a:prstGeom prst="line">
            <a:avLst/>
          </a:prstGeom>
          <a:ln w="76200">
            <a:solidFill>
              <a:srgbClr val="6969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 flipV="1">
            <a:off x="1636043" y="4500973"/>
            <a:ext cx="3159968" cy="288032"/>
          </a:xfrm>
          <a:prstGeom prst="line">
            <a:avLst/>
          </a:prstGeom>
          <a:ln w="76200">
            <a:solidFill>
              <a:srgbClr val="6969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2592735" y="3148734"/>
            <a:ext cx="576064" cy="49567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196605" y="4046241"/>
            <a:ext cx="576064" cy="49567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3743543" y="4906145"/>
            <a:ext cx="576064" cy="49567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21"/>
          <p:cNvCxnSpPr/>
          <p:nvPr/>
        </p:nvCxnSpPr>
        <p:spPr>
          <a:xfrm flipH="1" flipV="1">
            <a:off x="2141240" y="3826025"/>
            <a:ext cx="3159968" cy="288032"/>
          </a:xfrm>
          <a:prstGeom prst="line">
            <a:avLst/>
          </a:prstGeom>
          <a:ln w="76200">
            <a:solidFill>
              <a:srgbClr val="6969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 flipV="1">
            <a:off x="2592736" y="3033938"/>
            <a:ext cx="1844376" cy="25202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E:\Školní klub\Loga\logo SK--medi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00472"/>
            <a:ext cx="1800199" cy="7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8680" y="2072680"/>
            <a:ext cx="5829300" cy="2123369"/>
          </a:xfrm>
        </p:spPr>
        <p:txBody>
          <a:bodyPr>
            <a:noAutofit/>
          </a:bodyPr>
          <a:lstStyle/>
          <a:p>
            <a:r>
              <a:rPr lang="cs-CZ" sz="11500" dirty="0" smtClean="0">
                <a:latin typeface="Eras Bold ITC" panose="020B0907030504020204" pitchFamily="34" charset="0"/>
              </a:rPr>
              <a:t>Dáma</a:t>
            </a:r>
            <a:endParaRPr lang="cs-CZ" sz="11500" dirty="0">
              <a:latin typeface="Eras Bold ITC" panose="020B0907030504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2656" y="1424608"/>
            <a:ext cx="6120680" cy="648072"/>
          </a:xfrm>
        </p:spPr>
        <p:txBody>
          <a:bodyPr>
            <a:noAutofit/>
          </a:bodyPr>
          <a:lstStyle/>
          <a:p>
            <a:r>
              <a:rPr lang="cs-CZ" sz="6600" cap="small" dirty="0" smtClean="0">
                <a:latin typeface="Arial Black" panose="020B0A04020102020204" pitchFamily="34" charset="0"/>
              </a:rPr>
              <a:t>Turnaj</a:t>
            </a:r>
            <a:endParaRPr lang="cs-CZ" sz="5400" cap="small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Kuba\Disk Google\Školní klub\Loga\sk logo – 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05160"/>
            <a:ext cx="1803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332656" y="768930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spc="-100" dirty="0" smtClean="0">
                <a:latin typeface="Eras Bold ITC" panose="020B0907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– 19. 2. 2015</a:t>
            </a:r>
            <a:endParaRPr lang="cs-CZ" b="1" spc="-100" dirty="0">
              <a:latin typeface="Eras Bold ITC" panose="020B0907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332656" y="8193360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Registrace na webu</a:t>
            </a:r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C:\Users\Kuba\Pictures\_Školní klub\_Ilustrační\Turnaje\Dáma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0" b="100000" l="6000" r="100000">
                        <a14:backgroundMark x1="48000" y1="88267" x2="48000" y2="8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4816">
            <a:off x="1144660" y="4414124"/>
            <a:ext cx="4336255" cy="32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Kuba\Downloads\qrcod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57" y="8854726"/>
            <a:ext cx="692277" cy="6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8680" y="2072680"/>
            <a:ext cx="5829300" cy="2123369"/>
          </a:xfrm>
        </p:spPr>
        <p:txBody>
          <a:bodyPr>
            <a:noAutofit/>
          </a:bodyPr>
          <a:lstStyle/>
          <a:p>
            <a:r>
              <a:rPr lang="cs-CZ" sz="11500" dirty="0" err="1" smtClean="0">
                <a:latin typeface="Eras Bold ITC" panose="020B0907030504020204" pitchFamily="34" charset="0"/>
              </a:rPr>
              <a:t>Blokus</a:t>
            </a:r>
            <a:endParaRPr lang="cs-CZ" sz="11500" dirty="0">
              <a:latin typeface="Eras Bold ITC" panose="020B0907030504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2656" y="1424608"/>
            <a:ext cx="6120680" cy="648072"/>
          </a:xfrm>
        </p:spPr>
        <p:txBody>
          <a:bodyPr>
            <a:noAutofit/>
          </a:bodyPr>
          <a:lstStyle/>
          <a:p>
            <a:r>
              <a:rPr lang="cs-CZ" sz="6600" cap="small" dirty="0" smtClean="0">
                <a:latin typeface="Arial Black" panose="020B0A04020102020204" pitchFamily="34" charset="0"/>
              </a:rPr>
              <a:t>Turnaj</a:t>
            </a:r>
            <a:endParaRPr lang="cs-CZ" sz="5400" cap="small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Kuba\Disk Google\Školní klub\Loga\sk logo – 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05160"/>
            <a:ext cx="1803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332656" y="768930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spc="-100" dirty="0" smtClean="0">
                <a:latin typeface="Eras Bold ITC" panose="020B0907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 20. 2015 – 21. 20. 2015</a:t>
            </a:r>
            <a:endParaRPr lang="cs-CZ" b="1" spc="-100" dirty="0">
              <a:latin typeface="Eras Bold ITC" panose="020B0907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332656" y="8400909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Registrace na webu</a:t>
            </a:r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9" name="Picture 5" descr="C:\Users\Kuba\Pictures\_Školní klub\_Ilustrační\Turnaje\Blokus_02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93" y="4324895"/>
            <a:ext cx="3909815" cy="29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8680" y="2504728"/>
            <a:ext cx="5829300" cy="2123369"/>
          </a:xfrm>
        </p:spPr>
        <p:txBody>
          <a:bodyPr>
            <a:noAutofit/>
          </a:bodyPr>
          <a:lstStyle/>
          <a:p>
            <a:r>
              <a:rPr lang="cs-CZ" sz="13800" dirty="0" smtClean="0">
                <a:latin typeface="Eras Bold ITC" panose="020B0907030504020204" pitchFamily="34" charset="0"/>
              </a:rPr>
              <a:t>Šipky</a:t>
            </a:r>
            <a:endParaRPr lang="cs-CZ" sz="13800" dirty="0">
              <a:latin typeface="Eras Bold ITC" panose="020B0907030504020204" pitchFamily="34" charset="0"/>
            </a:endParaRPr>
          </a:p>
        </p:txBody>
      </p:sp>
      <p:pic>
        <p:nvPicPr>
          <p:cNvPr id="1026" name="Picture 2" descr="C:\Users\Kuba\Disk Google\Školní klub\Loga\sk logo – 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05160"/>
            <a:ext cx="1803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332656" y="768930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spc="-100" dirty="0" smtClean="0">
                <a:latin typeface="Eras Bold ITC" panose="020B0907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 20. 2015 – 21. 20. 2015</a:t>
            </a:r>
            <a:endParaRPr lang="cs-CZ" b="1" spc="-100" dirty="0">
              <a:latin typeface="Eras Bold ITC" panose="020B0907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332656" y="8400909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Registrace na webu</a:t>
            </a:r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Kuba\Pictures\_Školní klub\_Ilustrační\Turnaje\Šipky_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24" y="5025008"/>
            <a:ext cx="3273952" cy="2182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332656" y="1424608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cap="small" smtClean="0">
                <a:latin typeface="Arial Black" panose="020B0A04020102020204" pitchFamily="34" charset="0"/>
              </a:rPr>
              <a:t>Turnaj</a:t>
            </a:r>
            <a:endParaRPr lang="cs-CZ" sz="5400" cap="small" dirty="0">
              <a:latin typeface="Arial Black" panose="020B0A04020102020204" pitchFamily="34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6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4664" y="2130929"/>
            <a:ext cx="6264696" cy="2123369"/>
          </a:xfrm>
        </p:spPr>
        <p:txBody>
          <a:bodyPr>
            <a:noAutofit/>
          </a:bodyPr>
          <a:lstStyle/>
          <a:p>
            <a:r>
              <a:rPr lang="cs-CZ" sz="8800" dirty="0" err="1" smtClean="0">
                <a:latin typeface="Showcard Gothic" panose="04020904020102020604" pitchFamily="82" charset="0"/>
              </a:rPr>
              <a:t>Kulecník</a:t>
            </a:r>
            <a:endParaRPr lang="cs-CZ" sz="8800" dirty="0">
              <a:latin typeface="Showcard Gothic" panose="04020904020102020604" pitchFamily="82" charset="0"/>
            </a:endParaRPr>
          </a:p>
        </p:txBody>
      </p:sp>
      <p:pic>
        <p:nvPicPr>
          <p:cNvPr id="1026" name="Picture 2" descr="C:\Users\Kuba\Disk Google\Školní klub\Loga\sk logo – 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05160"/>
            <a:ext cx="1803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332656" y="768930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spc="-100" dirty="0" smtClean="0">
                <a:latin typeface="Eras Bold ITC" panose="020B0907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 20. 2015 – 21. 20. 2015</a:t>
            </a:r>
            <a:endParaRPr lang="cs-CZ" b="1" spc="-100" dirty="0">
              <a:latin typeface="Eras Bold ITC" panose="020B0907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332656" y="8400909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Registrace na webu</a:t>
            </a:r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Kuba\Pictures\_Školní klub\_Ilustrační\Turnaje\Kulečník_01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1875">
                        <a14:foregroundMark x1="14844" y1="79167" x2="14844" y2="79167"/>
                        <a14:foregroundMark x1="14297" y1="77917" x2="14297" y2="77917"/>
                        <a14:foregroundMark x1="13906" y1="77778" x2="13906" y2="77778"/>
                        <a14:foregroundMark x1="13359" y1="75833" x2="13359" y2="75833"/>
                        <a14:foregroundMark x1="13125" y1="73472" x2="13125" y2="73472"/>
                        <a14:foregroundMark x1="62969" y1="49167" x2="62969" y2="49167"/>
                        <a14:foregroundMark x1="62969" y1="49167" x2="62969" y2="49167"/>
                        <a14:foregroundMark x1="60234" y1="55278" x2="59844" y2="55278"/>
                        <a14:foregroundMark x1="57813" y1="56806" x2="57813" y2="56806"/>
                        <a14:foregroundMark x1="57813" y1="56806" x2="57813" y2="56806"/>
                        <a14:foregroundMark x1="58594" y1="56389" x2="58594" y2="56389"/>
                        <a14:foregroundMark x1="59062" y1="56389" x2="59062" y2="56389"/>
                        <a14:foregroundMark x1="59375" y1="54861" x2="59375" y2="54861"/>
                        <a14:foregroundMark x1="60000" y1="50417" x2="60000" y2="50417"/>
                        <a14:foregroundMark x1="59531" y1="48889" x2="59297" y2="48333"/>
                        <a14:foregroundMark x1="61328" y1="44722" x2="61328" y2="44722"/>
                        <a14:foregroundMark x1="64297" y1="44306" x2="65000" y2="44444"/>
                        <a14:foregroundMark x1="67578" y1="46389" x2="68125" y2="47083"/>
                        <a14:foregroundMark x1="68125" y1="48056" x2="68438" y2="48056"/>
                        <a14:foregroundMark x1="71641" y1="43611" x2="71875" y2="43056"/>
                        <a14:foregroundMark x1="72813" y1="40972" x2="72813" y2="40972"/>
                        <a14:foregroundMark x1="72813" y1="41944" x2="72734" y2="44028"/>
                        <a14:foregroundMark x1="72734" y1="44306" x2="72734" y2="44306"/>
                        <a14:foregroundMark x1="72578" y1="44722" x2="72109" y2="45833"/>
                        <a14:foregroundMark x1="71172" y1="47500" x2="70078" y2="49167"/>
                        <a14:foregroundMark x1="68594" y1="51111" x2="68125" y2="51667"/>
                        <a14:foregroundMark x1="67109" y1="53194" x2="66172" y2="55556"/>
                        <a14:foregroundMark x1="65938" y1="56111" x2="65625" y2="56944"/>
                        <a14:foregroundMark x1="65234" y1="58056" x2="64766" y2="59306"/>
                        <a14:foregroundMark x1="64375" y1="59722" x2="61172" y2="62083"/>
                        <a14:foregroundMark x1="61094" y1="62083" x2="60625" y2="62083"/>
                        <a14:foregroundMark x1="59531" y1="61389" x2="59531" y2="61389"/>
                        <a14:foregroundMark x1="57969" y1="61389" x2="57109" y2="61250"/>
                        <a14:foregroundMark x1="56563" y1="60833" x2="56094" y2="59722"/>
                        <a14:foregroundMark x1="55313" y1="58194" x2="55313" y2="58194"/>
                        <a14:foregroundMark x1="54531" y1="56111" x2="54531" y2="56111"/>
                        <a14:foregroundMark x1="54141" y1="55139" x2="54141" y2="55139"/>
                        <a14:foregroundMark x1="54375" y1="56389" x2="54375" y2="56389"/>
                        <a14:foregroundMark x1="53828" y1="56389" x2="53828" y2="56389"/>
                        <a14:foregroundMark x1="54766" y1="59583" x2="54766" y2="59583"/>
                        <a14:foregroundMark x1="42969" y1="71111" x2="42969" y2="71111"/>
                        <a14:foregroundMark x1="42969" y1="71389" x2="42969" y2="71389"/>
                        <a14:foregroundMark x1="35859" y1="74306" x2="35859" y2="74306"/>
                        <a14:foregroundMark x1="37500" y1="67778" x2="37500" y2="67778"/>
                        <a14:foregroundMark x1="37891" y1="65417" x2="37891" y2="65417"/>
                        <a14:foregroundMark x1="42344" y1="68056" x2="42344" y2="68056"/>
                        <a14:foregroundMark x1="44063" y1="66944" x2="44063" y2="66944"/>
                        <a14:foregroundMark x1="45391" y1="66944" x2="45391" y2="68194"/>
                        <a14:foregroundMark x1="45234" y1="70556" x2="45234" y2="70556"/>
                        <a14:foregroundMark x1="45078" y1="72222" x2="45000" y2="73472"/>
                        <a14:foregroundMark x1="43125" y1="64444" x2="43125" y2="64444"/>
                        <a14:foregroundMark x1="55469" y1="62917" x2="55469" y2="62917"/>
                        <a14:foregroundMark x1="54297" y1="61806" x2="54297" y2="61806"/>
                        <a14:foregroundMark x1="52266" y1="44444" x2="52266" y2="44444"/>
                        <a14:foregroundMark x1="56563" y1="41944" x2="56563" y2="41944"/>
                        <a14:foregroundMark x1="67266" y1="47500" x2="67266" y2="47500"/>
                        <a14:foregroundMark x1="67344" y1="46806" x2="67344" y2="46806"/>
                        <a14:foregroundMark x1="70313" y1="41528" x2="70313" y2="41528"/>
                        <a14:foregroundMark x1="16094" y1="83611" x2="16094" y2="83611"/>
                        <a14:foregroundMark x1="16875" y1="84583" x2="16875" y2="84583"/>
                        <a14:foregroundMark x1="15391" y1="81389" x2="15391" y2="8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5" y="4304928"/>
            <a:ext cx="5045199" cy="28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872716" y="2072680"/>
            <a:ext cx="6264696" cy="2123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>
                <a:latin typeface="Goudy Stout" panose="0202090407030B020401" pitchFamily="18" charset="0"/>
              </a:rPr>
              <a:t> </a:t>
            </a:r>
            <a:r>
              <a:rPr lang="cs-CZ" sz="7200" dirty="0" smtClean="0">
                <a:latin typeface="Goudy Stout" panose="0202090407030B020401" pitchFamily="18" charset="0"/>
              </a:rPr>
              <a:t>ˇ</a:t>
            </a:r>
            <a:endParaRPr lang="cs-CZ" sz="7200" dirty="0">
              <a:latin typeface="Goudy Stout" panose="0202090407030B020401" pitchFamily="18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32656" y="1424608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cap="small" smtClean="0">
                <a:latin typeface="Arial Black" panose="020B0A04020102020204" pitchFamily="34" charset="0"/>
              </a:rPr>
              <a:t>Turnaj</a:t>
            </a:r>
            <a:endParaRPr lang="cs-CZ" sz="54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60712"/>
            <a:ext cx="6816576" cy="2123369"/>
          </a:xfrm>
        </p:spPr>
        <p:txBody>
          <a:bodyPr>
            <a:noAutofit/>
          </a:bodyPr>
          <a:lstStyle/>
          <a:p>
            <a:r>
              <a:rPr lang="cs-CZ" sz="9600" spc="-500" dirty="0" smtClean="0">
                <a:latin typeface="Eras Bold ITC" panose="020B0907030504020204" pitchFamily="34" charset="0"/>
              </a:rPr>
              <a:t>Ping pong</a:t>
            </a:r>
            <a:endParaRPr lang="cs-CZ" sz="9600" spc="-500" dirty="0">
              <a:latin typeface="Eras Bold ITC" panose="020B0907030504020204" pitchFamily="34" charset="0"/>
            </a:endParaRPr>
          </a:p>
        </p:txBody>
      </p:sp>
      <p:pic>
        <p:nvPicPr>
          <p:cNvPr id="1026" name="Picture 2" descr="C:\Users\Kuba\Disk Google\Školní klub\Loga\sk logo – 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05160"/>
            <a:ext cx="1803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332656" y="768930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spc="-100" dirty="0" smtClean="0">
                <a:latin typeface="Eras Bold ITC" panose="020B0907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26. 10. 2015 – 12. 11. 2015</a:t>
            </a:r>
            <a:endParaRPr lang="cs-CZ" b="1" spc="-100" dirty="0">
              <a:latin typeface="Eras Bold ITC" panose="020B0907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332656" y="8400909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Registrace na webu</a:t>
            </a:r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C:\Users\Kuba\Pictures\_Školní klub\_Ilustrační\Turnaje\Ping_pong_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88" y="4592960"/>
            <a:ext cx="3952825" cy="290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332656" y="1424608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cap="small" smtClean="0">
                <a:latin typeface="Arial Black" panose="020B0A04020102020204" pitchFamily="34" charset="0"/>
              </a:rPr>
              <a:t>Turnaj</a:t>
            </a:r>
            <a:endParaRPr lang="cs-CZ" sz="54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D:\Kuba\Downloads\flomar-Football-soccer-8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97" y="6274752"/>
            <a:ext cx="1932537" cy="20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Kuba\Downloads\flomar-Football-soccer-8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85" y="5177885"/>
            <a:ext cx="1463560" cy="155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Kuba\Downloads\flomar-Football-soccer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88" y="5576533"/>
            <a:ext cx="416826" cy="4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Kuba\Downloads\flomar-Football-soccer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16" y="5651408"/>
            <a:ext cx="491657" cy="5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Kuba\Downloads\flomar-Football-soccer-80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67" y="4376936"/>
            <a:ext cx="1199596" cy="12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792760"/>
            <a:ext cx="6816576" cy="2123369"/>
          </a:xfrm>
        </p:spPr>
        <p:txBody>
          <a:bodyPr>
            <a:noAutofit/>
          </a:bodyPr>
          <a:lstStyle/>
          <a:p>
            <a:r>
              <a:rPr lang="cs-CZ" sz="6600" spc="-500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Stolním fotbálku</a:t>
            </a:r>
            <a:endParaRPr lang="cs-CZ" sz="6600" spc="-500" dirty="0">
              <a:solidFill>
                <a:srgbClr val="00B05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26" name="Picture 2" descr="C:\Users\Kuba\Disk Google\Školní klub\Loga\sk logo – min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05160"/>
            <a:ext cx="1803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332656" y="768930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spc="-100" dirty="0" smtClean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latin typeface="Eras Bold ITC" panose="020B0907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30. 11.  – 17. 12. 2015</a:t>
            </a:r>
            <a:endParaRPr lang="cs-CZ" b="1" spc="-100" dirty="0">
              <a:ln w="38100">
                <a:solidFill>
                  <a:srgbClr val="FF0000"/>
                </a:solidFill>
              </a:ln>
              <a:solidFill>
                <a:srgbClr val="00B050"/>
              </a:solidFill>
              <a:latin typeface="Eras Bold ITC" panose="020B0907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D:\Kuba\Obrázky\_Školní klub\_Ilustrační\Turnaje\Mikulášská turnaj_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128464"/>
            <a:ext cx="3289011" cy="26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332656" y="8400909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Registrace na webu</a:t>
            </a:r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0" y="2144688"/>
            <a:ext cx="6858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4800" cap="small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Mikulášský</a:t>
            </a:r>
          </a:p>
          <a:p>
            <a:pPr>
              <a:spcBef>
                <a:spcPts val="0"/>
              </a:spcBef>
            </a:pPr>
            <a:r>
              <a:rPr lang="cs-CZ" sz="4800" cap="small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Turnaj ve</a:t>
            </a:r>
            <a:endParaRPr lang="cs-CZ" sz="4000" cap="small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3" descr="D:\Kuba\Obrázky\_Školní klub\_Ilustrační\Turnaje\Mikulášská turnaj_0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0"/>
          <a:stretch/>
        </p:blipFill>
        <p:spPr bwMode="auto">
          <a:xfrm>
            <a:off x="2204865" y="128464"/>
            <a:ext cx="2354610" cy="26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Kuba\Downloads\flomar-Football-soccer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5752407"/>
            <a:ext cx="491657" cy="5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Kuba\Downloads\flomar-Football-soccer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34" y="5752406"/>
            <a:ext cx="491657" cy="5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124</Words>
  <Application>Microsoft Office PowerPoint</Application>
  <PresentationFormat>A4 (210 x 297 mm)</PresentationFormat>
  <Paragraphs>32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Dívčí turnaj dvojic ve stolním fotbálku</vt:lpstr>
      <vt:lpstr>Piškvorky</vt:lpstr>
      <vt:lpstr>Dáma</vt:lpstr>
      <vt:lpstr>Blokus</vt:lpstr>
      <vt:lpstr>Šipky</vt:lpstr>
      <vt:lpstr>Kulecník</vt:lpstr>
      <vt:lpstr>Ping pong</vt:lpstr>
      <vt:lpstr>Stolním fotbálku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Dáma</dc:title>
  <dc:creator>Jakub Dupák</dc:creator>
  <cp:lastModifiedBy>Školní klub</cp:lastModifiedBy>
  <cp:revision>23</cp:revision>
  <cp:lastPrinted>2016-01-15T13:50:17Z</cp:lastPrinted>
  <dcterms:created xsi:type="dcterms:W3CDTF">2015-07-07T10:51:50Z</dcterms:created>
  <dcterms:modified xsi:type="dcterms:W3CDTF">2017-02-24T15:43:15Z</dcterms:modified>
</cp:coreProperties>
</file>