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4" r:id="rId5"/>
    <p:sldId id="265" r:id="rId6"/>
    <p:sldId id="261" r:id="rId7"/>
    <p:sldId id="262" r:id="rId8"/>
    <p:sldId id="267" r:id="rId9"/>
    <p:sldId id="260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32" autoAdjust="0"/>
    <p:restoredTop sz="94660"/>
  </p:normalViewPr>
  <p:slideViewPr>
    <p:cSldViewPr>
      <p:cViewPr>
        <p:scale>
          <a:sx n="50" d="100"/>
          <a:sy n="50" d="100"/>
        </p:scale>
        <p:origin x="-69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6C658D-3326-4885-AB81-34C764E30D73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096DD2-AB80-40F4-A6A8-C900F8DF38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Čtvrtek, 2.3.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5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Dýchání, přijímání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dýchají korýši?</a:t>
            </a:r>
          </a:p>
          <a:p>
            <a:r>
              <a:rPr lang="cs-CZ" dirty="0" smtClean="0"/>
              <a:t>Popiš, jak souvisí dýchání rostliny s dýcháním živočichů.</a:t>
            </a:r>
          </a:p>
          <a:p>
            <a:r>
              <a:rPr lang="cs-CZ" dirty="0" smtClean="0"/>
              <a:t>Dýchá hmyz vzdušnicemi?</a:t>
            </a:r>
          </a:p>
          <a:p>
            <a:r>
              <a:rPr lang="cs-CZ" dirty="0" smtClean="0"/>
              <a:t>Co potřebují rostliny k dýchání</a:t>
            </a:r>
          </a:p>
          <a:p>
            <a:pPr lvl="1"/>
            <a:r>
              <a:rPr lang="cs-CZ" dirty="0" smtClean="0"/>
              <a:t>Kyslík, plíce, uhlík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7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Počasí/podnebí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počasí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se nazývá věda zabývající se meteorologií?</a:t>
            </a:r>
          </a:p>
          <a:p>
            <a:r>
              <a:rPr lang="cs-CZ" dirty="0"/>
              <a:t>V jakém podnebném pásu leží ČR?</a:t>
            </a:r>
          </a:p>
          <a:p>
            <a:r>
              <a:rPr lang="cs-CZ" dirty="0"/>
              <a:t>Jak se projevuje podnebí v mírném pásu?</a:t>
            </a:r>
          </a:p>
          <a:p>
            <a:r>
              <a:rPr lang="cs-CZ" dirty="0"/>
              <a:t>Co je podnebí?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Počasí/podnebí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Kdy v průběhu celého dne na území České republiky nedopadají sluneční paprsky?</a:t>
            </a:r>
          </a:p>
          <a:p>
            <a:r>
              <a:rPr lang="cs-CZ" dirty="0" smtClean="0"/>
              <a:t>Ve kterém ročním období dopadá na území České republiky nejvíce slunečních paprsků?</a:t>
            </a:r>
          </a:p>
          <a:p>
            <a:r>
              <a:rPr lang="cs-CZ" dirty="0" smtClean="0"/>
              <a:t>Co znamená °C, °F, K?</a:t>
            </a:r>
          </a:p>
          <a:p>
            <a:r>
              <a:rPr lang="cs-CZ" dirty="0" smtClean="0"/>
              <a:t>Které druhy teploměrů znáte a k čemu se používají?</a:t>
            </a:r>
          </a:p>
          <a:p>
            <a:r>
              <a:rPr lang="cs-CZ" dirty="0" smtClean="0"/>
              <a:t>Proč lidé chtějí znát předem, jaké bude počasí?</a:t>
            </a:r>
          </a:p>
        </p:txBody>
      </p:sp>
    </p:spTree>
    <p:extLst>
      <p:ext uri="{BB962C8B-B14F-4D97-AF65-F5344CB8AC3E}">
        <p14:creationId xmlns:p14="http://schemas.microsoft.com/office/powerpoint/2010/main" val="12922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Počasí/podnebí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ovlivňuje počasí? Napiš alespoň 4 možnosti.</a:t>
            </a:r>
          </a:p>
          <a:p>
            <a:r>
              <a:rPr lang="cs-CZ" dirty="0" smtClean="0"/>
              <a:t>Jak moc je přesná předpověď počasí?</a:t>
            </a:r>
          </a:p>
          <a:p>
            <a:pPr lvl="1"/>
            <a:r>
              <a:rPr lang="cs-CZ" dirty="0" smtClean="0"/>
              <a:t>Zcela přesné nehledě na aktualitu</a:t>
            </a:r>
          </a:p>
          <a:p>
            <a:pPr lvl="1"/>
            <a:r>
              <a:rPr lang="cs-CZ" dirty="0" smtClean="0"/>
              <a:t>Cca do týdne</a:t>
            </a:r>
          </a:p>
          <a:p>
            <a:pPr lvl="1"/>
            <a:r>
              <a:rPr lang="cs-CZ" dirty="0" smtClean="0"/>
              <a:t>Max. dnes</a:t>
            </a:r>
          </a:p>
          <a:p>
            <a:pPr lvl="1"/>
            <a:r>
              <a:rPr lang="cs-CZ" dirty="0" smtClean="0"/>
              <a:t>10 dní a více</a:t>
            </a:r>
          </a:p>
          <a:p>
            <a:r>
              <a:rPr lang="cs-CZ" dirty="0" smtClean="0"/>
              <a:t>Co způsobuje změnu počasí?</a:t>
            </a:r>
          </a:p>
          <a:p>
            <a:r>
              <a:rPr lang="cs-CZ" dirty="0" smtClean="0"/>
              <a:t>Co je počasí?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6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Počasí/podnebí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Klesá teplota v tropickém pásu pod 0°C?</a:t>
            </a:r>
          </a:p>
          <a:p>
            <a:r>
              <a:rPr lang="cs-CZ" dirty="0" smtClean="0"/>
              <a:t>Kde je obratník raka a kde kozoroha?</a:t>
            </a:r>
          </a:p>
          <a:p>
            <a:r>
              <a:rPr lang="cs-CZ" dirty="0" smtClean="0"/>
              <a:t>Co je podnebí?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33675"/>
            <a:ext cx="14192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0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Přezimování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Jakým způsobem se často chrání živočichové před krutým mrazem?</a:t>
            </a:r>
          </a:p>
          <a:p>
            <a:r>
              <a:rPr lang="cs-CZ" dirty="0" smtClean="0"/>
              <a:t>Jak to, že někteří živočichové nepotřebují pít?</a:t>
            </a:r>
          </a:p>
          <a:p>
            <a:r>
              <a:rPr lang="cs-CZ" dirty="0" smtClean="0"/>
              <a:t>Co chrání kaktusy před vyschnutím?</a:t>
            </a:r>
          </a:p>
          <a:p>
            <a:pPr lvl="1"/>
            <a:r>
              <a:rPr lang="cs-CZ" dirty="0" smtClean="0"/>
              <a:t>Trny a květy</a:t>
            </a:r>
          </a:p>
          <a:p>
            <a:pPr lvl="1"/>
            <a:r>
              <a:rPr lang="cs-CZ" dirty="0" smtClean="0"/>
              <a:t>Tlustý stonek a trny</a:t>
            </a:r>
          </a:p>
          <a:p>
            <a:pPr lvl="1"/>
            <a:r>
              <a:rPr lang="cs-CZ" dirty="0" smtClean="0"/>
              <a:t>Tlustý stonek a vrstva vosku</a:t>
            </a:r>
          </a:p>
          <a:p>
            <a:pPr lvl="1"/>
            <a:r>
              <a:rPr lang="cs-CZ" dirty="0" smtClean="0"/>
              <a:t>Trny a vrstva vosku</a:t>
            </a:r>
          </a:p>
          <a:p>
            <a:r>
              <a:rPr lang="cs-CZ" dirty="0" smtClean="0"/>
              <a:t>Mají pro ochranu v zimě lední medvědi zásoby tuku a hustou srst?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6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přezimování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stane s vosou v zimě?</a:t>
            </a:r>
          </a:p>
          <a:p>
            <a:r>
              <a:rPr lang="cs-CZ" dirty="0" smtClean="0"/>
              <a:t>Přezimuje liška zimním spánkem?</a:t>
            </a:r>
          </a:p>
          <a:p>
            <a:r>
              <a:rPr lang="cs-CZ" dirty="0" smtClean="0"/>
              <a:t>Zakroužkuj ptáky, kteří odlétají na zimu do teplých krajin</a:t>
            </a:r>
          </a:p>
          <a:p>
            <a:pPr lvl="1"/>
            <a:r>
              <a:rPr lang="cs-CZ" dirty="0" smtClean="0"/>
              <a:t>Vlaštovka, pěnkava, rehek, rorýs</a:t>
            </a:r>
          </a:p>
          <a:p>
            <a:r>
              <a:rPr lang="cs-CZ" dirty="0" smtClean="0"/>
              <a:t>Je plch teplokrevné zvíře?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přezimování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Umírají zelené části rostlin, když je pod 0°C?</a:t>
            </a:r>
          </a:p>
          <a:p>
            <a:r>
              <a:rPr lang="cs-CZ" dirty="0" smtClean="0"/>
              <a:t>Spí medvěd zimním spánkem?</a:t>
            </a:r>
          </a:p>
          <a:p>
            <a:r>
              <a:rPr lang="cs-CZ" dirty="0" smtClean="0"/>
              <a:t>Opadávají jehličnaté stromy pod bodem mrazu?</a:t>
            </a:r>
          </a:p>
          <a:p>
            <a:r>
              <a:rPr lang="cs-CZ" dirty="0" smtClean="0"/>
              <a:t>Proč čápi odlétají do teplých krajin?</a:t>
            </a:r>
          </a:p>
        </p:txBody>
      </p:sp>
    </p:spTree>
    <p:extLst>
      <p:ext uri="{BB962C8B-B14F-4D97-AF65-F5344CB8AC3E}">
        <p14:creationId xmlns:p14="http://schemas.microsoft.com/office/powerpoint/2010/main" val="6013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Dýchání, přijímání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potřeba k průběhu fotosyntézy?</a:t>
            </a:r>
          </a:p>
          <a:p>
            <a:r>
              <a:rPr lang="cs-CZ" dirty="0" smtClean="0"/>
              <a:t>Je motýl masožravec ano/ne</a:t>
            </a:r>
          </a:p>
          <a:p>
            <a:r>
              <a:rPr lang="cs-CZ" dirty="0" smtClean="0"/>
              <a:t>Čím získává houba potravu?</a:t>
            </a:r>
          </a:p>
          <a:p>
            <a:r>
              <a:rPr lang="cs-CZ" dirty="0" smtClean="0"/>
              <a:t>Čím dýchá žížala?</a:t>
            </a:r>
          </a:p>
          <a:p>
            <a:r>
              <a:rPr lang="cs-CZ" dirty="0" smtClean="0"/>
              <a:t>Co jsou to vzdušnice a kdo jimi dýchá?</a:t>
            </a:r>
          </a:p>
          <a:p>
            <a:r>
              <a:rPr lang="cs-CZ" dirty="0" smtClean="0"/>
              <a:t>Je pro rostliny kyslík pouze odpadní látka?</a:t>
            </a:r>
          </a:p>
          <a:p>
            <a:r>
              <a:rPr lang="cs-CZ" dirty="0" smtClean="0"/>
              <a:t>Co potřebují všechny živé organismy k životu?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3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1743</TotalTime>
  <Words>358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Austin</vt:lpstr>
      <vt:lpstr>Test</vt:lpstr>
      <vt:lpstr>Počasí/podnebí</vt:lpstr>
      <vt:lpstr>Počasí/podnebí</vt:lpstr>
      <vt:lpstr>Počasí/podnebí</vt:lpstr>
      <vt:lpstr>Počasí/podnebí</vt:lpstr>
      <vt:lpstr>Přezimování</vt:lpstr>
      <vt:lpstr>přezimování</vt:lpstr>
      <vt:lpstr>přezimování</vt:lpstr>
      <vt:lpstr>Dýchání, přijímání potravy</vt:lpstr>
      <vt:lpstr>Dýchání, přijímání potravy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Svatoš</dc:creator>
  <cp:lastModifiedBy>Jakub Svatoš</cp:lastModifiedBy>
  <cp:revision>6</cp:revision>
  <dcterms:created xsi:type="dcterms:W3CDTF">2017-02-20T07:53:19Z</dcterms:created>
  <dcterms:modified xsi:type="dcterms:W3CDTF">2017-02-21T12:56:48Z</dcterms:modified>
</cp:coreProperties>
</file>