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DFDAE-E8B8-4D3F-AE47-C10E7E9496C3}" type="datetimeFigureOut">
              <a:rPr lang="cs-CZ" smtClean="0"/>
              <a:t>11.10.2016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C510-E81F-418B-B0CC-748B7413D954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7117180" cy="1470025"/>
          </a:xfrm>
        </p:spPr>
        <p:txBody>
          <a:bodyPr/>
          <a:lstStyle/>
          <a:p>
            <a:r>
              <a:rPr lang="cs-CZ" sz="7200" dirty="0" smtClean="0"/>
              <a:t>Spojené termo prádlo</a:t>
            </a:r>
            <a:endParaRPr lang="cs-CZ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7117180" cy="861420"/>
          </a:xfrm>
        </p:spPr>
        <p:txBody>
          <a:bodyPr>
            <a:noAutofit/>
          </a:bodyPr>
          <a:lstStyle/>
          <a:p>
            <a:r>
              <a:rPr lang="cs-CZ" sz="2400" dirty="0" smtClean="0"/>
              <a:t>Autoři: Julie </a:t>
            </a:r>
            <a:r>
              <a:rPr lang="cs-CZ" sz="2400" dirty="0" err="1" smtClean="0"/>
              <a:t>Tomašovychová</a:t>
            </a:r>
            <a:r>
              <a:rPr lang="cs-CZ" sz="2400" dirty="0" smtClean="0"/>
              <a:t>, Šárka Pilousová, Mariana Přibylová, Magdaléna Koubková</a:t>
            </a:r>
          </a:p>
        </p:txBody>
      </p:sp>
    </p:spTree>
    <p:extLst>
      <p:ext uri="{BB962C8B-B14F-4D97-AF65-F5344CB8AC3E}">
        <p14:creationId xmlns:p14="http://schemas.microsoft.com/office/powerpoint/2010/main" val="90793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/>
              <a:t>Představení problému který vynález řeší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Náš projekt řeší neunikání tepla z těla z pod oblečení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257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Představení vynálezu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Náš vynález je spojené termo prádlo, které udržuje teplo tím, že se jednotlivé kusy termo prádla spojí patentky k sobě.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87785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Analýza trhu (podobné projekty)</a:t>
            </a:r>
            <a:endParaRPr lang="cs-CZ" sz="4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66267"/>
            <a:ext cx="2520280" cy="252028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033527"/>
            <a:ext cx="1773237" cy="4680520"/>
          </a:xfrm>
          <a:prstGeom prst="roundRect">
            <a:avLst>
              <a:gd name="adj" fmla="val 50000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79512" y="2492896"/>
            <a:ext cx="42484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Tohle jsou modely jiných spojených termo prádel, jenže naše je lepší, protože se dá rozdělat a jsou to kalhoty, tričko a kukla dohromady.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643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 smtClean="0"/>
              <a:t>Výhody a rizika</a:t>
            </a:r>
            <a:endParaRPr lang="cs-CZ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Výhody jsou že toto termo prádlo zabraňuje úniku tepla. Můžete si termo prádlo před zabalením sepnout a při vybalování to máte u sebe. Naše termo prádlo má v pasu umístěný zip.</a:t>
            </a:r>
          </a:p>
          <a:p>
            <a:r>
              <a:rPr lang="cs-CZ" sz="2400" dirty="0" smtClean="0"/>
              <a:t>Rizika když se vám sekne zip v pase nemůžete si dojít na WC.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74070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780928"/>
            <a:ext cx="7125113" cy="924475"/>
          </a:xfrm>
        </p:spPr>
        <p:txBody>
          <a:bodyPr/>
          <a:lstStyle/>
          <a:p>
            <a:r>
              <a:rPr lang="cs-CZ" sz="9600" dirty="0" smtClean="0"/>
              <a:t>Děkujeme za pozornost</a:t>
            </a:r>
            <a:endParaRPr lang="cs-CZ" sz="9600" dirty="0"/>
          </a:p>
        </p:txBody>
      </p:sp>
    </p:spTree>
    <p:extLst>
      <p:ext uri="{BB962C8B-B14F-4D97-AF65-F5344CB8AC3E}">
        <p14:creationId xmlns:p14="http://schemas.microsoft.com/office/powerpoint/2010/main" val="86548693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Vlastní 1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036EDD"/>
      </a:accent2>
      <a:accent3>
        <a:srgbClr val="00B0F0"/>
      </a:accent3>
      <a:accent4>
        <a:srgbClr val="386489"/>
      </a:accent4>
      <a:accent5>
        <a:srgbClr val="4C80AF"/>
      </a:accent5>
      <a:accent6>
        <a:srgbClr val="7DA7D1"/>
      </a:accent6>
      <a:hlink>
        <a:srgbClr val="01376E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TM02455519[[fn=Zima]]</Template>
  <TotalTime>44</TotalTime>
  <Words>143</Words>
  <Application>Microsoft Office PowerPoint</Application>
  <PresentationFormat>Předvádění na obrazovce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Winter</vt:lpstr>
      <vt:lpstr>Spojené termo prádlo</vt:lpstr>
      <vt:lpstr>Představení problému který vynález řeší</vt:lpstr>
      <vt:lpstr>Představení vynálezu</vt:lpstr>
      <vt:lpstr>Analýza trhu (podobné projekty)</vt:lpstr>
      <vt:lpstr>Výhody a rizika</vt:lpstr>
      <vt:lpstr>Děkujeme za pozornost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Spojené termoprádlo</dc:title>
  <dc:creator>student</dc:creator>
  <cp:lastModifiedBy>student</cp:lastModifiedBy>
  <cp:revision>5</cp:revision>
  <dcterms:created xsi:type="dcterms:W3CDTF">2016-10-11T09:09:11Z</dcterms:created>
  <dcterms:modified xsi:type="dcterms:W3CDTF">2016-10-11T09:53:58Z</dcterms:modified>
</cp:coreProperties>
</file>