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5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42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603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28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112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55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274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30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90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67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07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03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46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46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34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97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90A05-B489-42CC-B4FE-30A55550F799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52215D-870A-4060-A61E-B9A3E6224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34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Opakování – mapy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213654"/>
            <a:ext cx="9144000" cy="187822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Otázky jsou sestrojeny pomocí učebnice Společnost str. 12-17.</a:t>
            </a:r>
          </a:p>
          <a:p>
            <a:r>
              <a:rPr lang="cs-CZ" dirty="0"/>
              <a:t>Jsou otázky jednoznačné? Mohou být písemné práci? Znáš na ně odpovědi?</a:t>
            </a:r>
          </a:p>
          <a:p>
            <a:r>
              <a:rPr lang="cs-CZ" dirty="0"/>
              <a:t>Odpověz si na co nejvíce z nich. 3 odpovědi pošli učiteli e-mailem.</a:t>
            </a:r>
          </a:p>
          <a:p>
            <a:r>
              <a:rPr lang="cs-CZ" dirty="0"/>
              <a:t>Přeji příjemné opakování.</a:t>
            </a:r>
          </a:p>
          <a:p>
            <a:r>
              <a:rPr lang="cs-CZ"/>
              <a:t>Jakub Svatoš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79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94270"/>
            <a:ext cx="10515600" cy="56826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Napiš, co patří mezi důležité prvky mapy.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je globus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 jaké světové straně se nachází Slunce, když je východ Slunce?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Jaký je rozdíl mezi globusem a mapou?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Jaký je rozdíl mezi turistickou a městskou mapou?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Co jsou to Alpy?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Vrchoviny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 err="1"/>
              <a:t>Velehornatiny</a:t>
            </a:r>
            <a:endParaRPr lang="cs-CZ" dirty="0"/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Hornatiny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kolika metrů jsou vysočiny?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Do kolika metrů nad mořem jsou nížiny?</a:t>
            </a:r>
          </a:p>
        </p:txBody>
      </p:sp>
    </p:spTree>
    <p:extLst>
      <p:ext uri="{BB962C8B-B14F-4D97-AF65-F5344CB8AC3E}">
        <p14:creationId xmlns:p14="http://schemas.microsoft.com/office/powerpoint/2010/main" val="252136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31341"/>
            <a:ext cx="10515600" cy="564562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Vysvětli slovo legenda.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Kde najdeme vysvětlení znaků a barev?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Měřítko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Legenda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Mapa Německa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Kolik měří kilometrů v reálu 1 cm na mapě při měřítku 1: 1000 000?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Jaká mapa je podrobnější?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1: 500 000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1:1000 000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1:60 000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Mapa malého měřítka zobrazuje: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Větší plochu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Menší plochu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Jaký je rozdíl mezi mapou velkého měřítka a mezi mapou malého měřítka?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Co je na podrobné mapě podrobnějšího než na té nepodrobné?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2623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188</Words>
  <Application>Microsoft Office PowerPoint</Application>
  <PresentationFormat>Širokoúhlá obrazovka</PresentationFormat>
  <Paragraphs>32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Fazeta</vt:lpstr>
      <vt:lpstr>Opakování – mapy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Svatoš</dc:creator>
  <cp:lastModifiedBy>Jakub Svatoš</cp:lastModifiedBy>
  <cp:revision>2</cp:revision>
  <dcterms:created xsi:type="dcterms:W3CDTF">2016-09-29T13:46:37Z</dcterms:created>
  <dcterms:modified xsi:type="dcterms:W3CDTF">2016-09-29T13:52:56Z</dcterms:modified>
</cp:coreProperties>
</file>