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12"/>
  </p:notesMasterIdLst>
  <p:handoutMasterIdLst>
    <p:handoutMasterId r:id="rId13"/>
  </p:handoutMasterIdLst>
  <p:sldIdLst>
    <p:sldId id="256" r:id="rId3"/>
    <p:sldId id="263" r:id="rId4"/>
    <p:sldId id="260" r:id="rId5"/>
    <p:sldId id="259" r:id="rId6"/>
    <p:sldId id="264" r:id="rId7"/>
    <p:sldId id="261" r:id="rId8"/>
    <p:sldId id="257" r:id="rId9"/>
    <p:sldId id="262" r:id="rId10"/>
    <p:sldId id="25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orient="horz" pos="1200" userDrawn="1">
          <p15:clr>
            <a:srgbClr val="A4A3A4"/>
          </p15:clr>
        </p15:guide>
        <p15:guide id="3" orient="horz" pos="3888" userDrawn="1">
          <p15:clr>
            <a:srgbClr val="A4A3A4"/>
          </p15:clr>
        </p15:guide>
        <p15:guide id="4" orient="horz" pos="2880" userDrawn="1">
          <p15:clr>
            <a:srgbClr val="A4A3A4"/>
          </p15:clr>
        </p15:guide>
        <p15:guide id="5" orient="horz" pos="3216" userDrawn="1">
          <p15:clr>
            <a:srgbClr val="A4A3A4"/>
          </p15:clr>
        </p15:guide>
        <p15:guide id="6" orient="horz" pos="816" userDrawn="1">
          <p15:clr>
            <a:srgbClr val="A4A3A4"/>
          </p15:clr>
        </p15:guide>
        <p15:guide id="7" orient="horz" pos="175" userDrawn="1">
          <p15:clr>
            <a:srgbClr val="A4A3A4"/>
          </p15:clr>
        </p15:guide>
        <p15:guide id="8" pos="2880" userDrawn="1">
          <p15:clr>
            <a:srgbClr val="A4A3A4"/>
          </p15:clr>
        </p15:guide>
        <p15:guide id="9" pos="719" userDrawn="1">
          <p15:clr>
            <a:srgbClr val="A4A3A4"/>
          </p15:clr>
        </p15:guide>
        <p15:guide id="10" pos="5042" userDrawn="1">
          <p15:clr>
            <a:srgbClr val="A4A3A4"/>
          </p15:clr>
        </p15:guide>
        <p15:guide id="11" pos="4608" userDrawn="1">
          <p15:clr>
            <a:srgbClr val="A4A3A4"/>
          </p15:clr>
        </p15:guide>
        <p15:guide id="12" pos="212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>
        <p:scale>
          <a:sx n="100" d="100"/>
          <a:sy n="100" d="100"/>
        </p:scale>
        <p:origin x="726" y="30"/>
      </p:cViewPr>
      <p:guideLst>
        <p:guide orient="horz" pos="2160"/>
        <p:guide orient="horz" pos="1200"/>
        <p:guide orient="horz" pos="3888"/>
        <p:guide orient="horz" pos="2880"/>
        <p:guide orient="horz" pos="3216"/>
        <p:guide orient="horz" pos="816"/>
        <p:guide orient="horz" pos="175"/>
        <p:guide pos="2880"/>
        <p:guide pos="719"/>
        <p:guide pos="5042"/>
        <p:guide pos="4608"/>
        <p:guide pos="212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2" d="100"/>
          <a:sy n="82" d="100"/>
        </p:scale>
        <p:origin x="141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cs-CZ" smtClean="0"/>
              <a:t>24.5.2016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cs-CZ" smtClean="0"/>
              <a:t>24.5.2016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2108" y="1905000"/>
            <a:ext cx="6859786" cy="2667000"/>
          </a:xfrm>
        </p:spPr>
        <p:txBody>
          <a:bodyPr>
            <a:noAutofit/>
          </a:bodyPr>
          <a:lstStyle>
            <a:lvl1pPr>
              <a:defRPr sz="405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2108" y="5105400"/>
            <a:ext cx="6859786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grpSp>
        <p:nvGrpSpPr>
          <p:cNvPr id="256" name="line"/>
          <p:cNvGrpSpPr/>
          <p:nvPr/>
        </p:nvGrpSpPr>
        <p:grpSpPr bwMode="invGray">
          <a:xfrm>
            <a:off x="1188982" y="4724400"/>
            <a:ext cx="6475638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Volný tvar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258" name="Volný tvar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259" name="Volný tvar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260" name="Volný tvar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261" name="Volný tvar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262" name="Volný tvar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263" name="Volný tvar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264" name="Volný tvar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265" name="Volný tvar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266" name="Volný tvar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267" name="Volný tvar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268" name="Volný tvar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269" name="Volný tvar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270" name="Volný tvar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271" name="Volný tvar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272" name="Volný tvar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273" name="Volný tvar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274" name="Volný tvar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275" name="Volný tvar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276" name="Volný tvar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277" name="Volný tvar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278" name="Volný tvar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279" name="Volný tvar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280" name="Volný tvar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281" name="Volný tvar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282" name="Volný tvar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283" name="Volný tvar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284" name="Volný tvar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285" name="Volný tvar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286" name="Volný tvar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287" name="Volný tvar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288" name="Volný tvar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289" name="Volný tvar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290" name="Volný tvar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291" name="Volný tvar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292" name="Volný tvar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293" name="Volný tvar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294" name="Volný tvar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295" name="Volný tvar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296" name="Volný tvar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297" name="Volný tvar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298" name="Volný tvar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299" name="Volný tvar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00" name="Volný tvar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01" name="Volný tvar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02" name="Volný tvar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03" name="Volný tvar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04" name="Volný tvar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05" name="Volný tvar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06" name="Volný tvar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07" name="Volný tvar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08" name="Volný tvar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09" name="Volný tvar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10" name="Volný tvar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11" name="Volný tvar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12" name="Volný tvar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13" name="Volný tvar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14" name="Volný tvar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15" name="Volný tvar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16" name="Volný tvar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17" name="Volný tvar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18" name="Volný tvar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19" name="Volný tvar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20" name="Volný tvar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21" name="Volný tvar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22" name="Volný tvar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23" name="Volný tvar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24" name="Volný tvar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25" name="Volný tvar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26" name="Volný tvar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27" name="Volný tvar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28" name="Volný tvar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29" name="Volný tvar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30" name="Volný tvar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31" name="Volný tvar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32" name="Volný tvar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33" name="Volný tvar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34" name="Volný tvar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35" name="Volný tvar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36" name="Volný tvar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37" name="Volný tvar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38" name="Volný tvar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39" name="Volný tvar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40" name="Volný tvar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41" name="Volný tvar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42" name="Volný tvar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43" name="Volný tvar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44" name="Volný tvar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45" name="Volný tvar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46" name="Volný tvar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47" name="Volný tvar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48" name="Volný tvar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49" name="Volný tvar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50" name="Volný tvar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51" name="Volný tvar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52" name="Volný tvar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53" name="Volný tvar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54" name="Volný tvar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55" name="Volný tvar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56" name="Volný tvar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57" name="Volný tvar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58" name="Volný tvar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59" name="Volný tvar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60" name="Volný tvar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61" name="Volný tvar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62" name="Volný tvar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63" name="Volný tvar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64" name="Volný tvar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65" name="Volný tvar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66" name="Volný tvar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67" name="Volný tvar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68" name="Volný tvar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69" name="Volný tvar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70" name="Volný tvar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71" name="Volný tvar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72" name="Volný tvar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73" name="Volný tvar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74" name="Volný tvar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75" name="Volný tvar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76" name="Volný tvar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77" name="Volný tvar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78" name="Volný tvar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79" name="Volný tvar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>
            <a:off x="1142108" y="1514475"/>
            <a:ext cx="7929246" cy="64008"/>
            <a:chOff x="1522413" y="1514475"/>
            <a:chExt cx="10569575" cy="64008"/>
          </a:xfrm>
        </p:grpSpPr>
        <p:sp>
          <p:nvSpPr>
            <p:cNvPr id="8" name="Volný tvar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9" name="Volný tvar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0" name="Volný tvar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1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2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3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4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5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6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7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8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9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0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1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2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3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4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5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6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7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8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9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30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31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32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33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34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35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36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37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38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39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40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41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42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43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44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45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46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47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48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49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50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51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52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53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54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55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56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57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58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59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60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61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62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63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64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65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66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67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68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69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70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71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72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73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74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75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76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77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78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79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80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81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467612">
              <a:defRPr/>
            </a:lvl6pPr>
            <a:lvl7pPr marL="1467612">
              <a:defRPr/>
            </a:lvl7pPr>
            <a:lvl8pPr marL="1467612">
              <a:defRPr/>
            </a:lvl8pPr>
            <a:lvl9pPr marL="1467612">
              <a:defRPr/>
            </a:lvl9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cs-CZ" noProof="0" smtClean="0"/>
              <a:t>24.5.2016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 rot="5400000">
            <a:off x="4338755" y="3480594"/>
            <a:ext cx="6492240" cy="48020"/>
            <a:chOff x="1522413" y="1514475"/>
            <a:chExt cx="10569575" cy="64008"/>
          </a:xfrm>
        </p:grpSpPr>
        <p:sp>
          <p:nvSpPr>
            <p:cNvPr id="8" name="Volný tvar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9" name="Volný tvar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0" name="Volný tvar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1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2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3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4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5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6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7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8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9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0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1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2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3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4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5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6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7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8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9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30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31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32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33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34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35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36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37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38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39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40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41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42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43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44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45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46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47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48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49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50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51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52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53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54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55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56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57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58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59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60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61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62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63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64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65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66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67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68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69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70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71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72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73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74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75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76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77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78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79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80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81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</p:grp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773233" y="274643"/>
            <a:ext cx="1028968" cy="5901747"/>
          </a:xfrm>
        </p:spPr>
        <p:txBody>
          <a:bodyPr vert="eaVert"/>
          <a:lstStyle/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6130" y="277817"/>
            <a:ext cx="6859787" cy="5898573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cs-CZ" noProof="0" smtClean="0"/>
              <a:t>24.5.2016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7" name="line"/>
          <p:cNvGrpSpPr/>
          <p:nvPr/>
        </p:nvGrpSpPr>
        <p:grpSpPr bwMode="invGray">
          <a:xfrm>
            <a:off x="1142108" y="1514475"/>
            <a:ext cx="7929246" cy="64008"/>
            <a:chOff x="1522413" y="1514475"/>
            <a:chExt cx="10569575" cy="64008"/>
          </a:xfrm>
        </p:grpSpPr>
        <p:sp>
          <p:nvSpPr>
            <p:cNvPr id="168" name="Volný tvar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69" name="Volný tvar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70" name="Volný tvar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71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72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73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74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75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76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77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78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79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80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81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82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83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84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85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86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87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88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89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90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91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92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93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94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95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96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97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98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99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00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01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02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03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04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05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06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07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08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09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10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11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12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13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14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15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16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17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18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19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20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21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22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23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24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25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26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27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28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29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30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31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32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33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34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35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36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37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38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39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40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41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42109" y="274638"/>
            <a:ext cx="6859785" cy="1020762"/>
          </a:xfrm>
        </p:spPr>
        <p:txBody>
          <a:bodyPr/>
          <a:lstStyle/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411480">
              <a:defRPr/>
            </a:lvl2pPr>
            <a:lvl3pPr marL="582930">
              <a:defRPr/>
            </a:lvl3pPr>
            <a:lvl4pPr marL="754380">
              <a:defRPr/>
            </a:lvl4pPr>
            <a:lvl5pPr marL="925830">
              <a:defRPr/>
            </a:lvl5pPr>
            <a:lvl6pPr marL="1097280">
              <a:defRPr baseline="0"/>
            </a:lvl6pPr>
            <a:lvl7pPr marL="1268730">
              <a:defRPr baseline="0"/>
            </a:lvl7pPr>
            <a:lvl8pPr marL="1440180">
              <a:defRPr baseline="0"/>
            </a:lvl8pPr>
            <a:lvl9pPr marL="1611630">
              <a:defRPr baseline="0"/>
            </a:lvl9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cs-CZ" noProof="0" smtClean="0"/>
              <a:t>24.5.2016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5" name="line"/>
          <p:cNvGrpSpPr/>
          <p:nvPr/>
        </p:nvGrpSpPr>
        <p:grpSpPr bwMode="invGray">
          <a:xfrm>
            <a:off x="1188982" y="4724400"/>
            <a:ext cx="6475638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Volný tvar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257" name="Volný tvar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258" name="Volný tvar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259" name="Volný tvar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260" name="Volný tvar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261" name="Volný tvar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262" name="Volný tvar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263" name="Volný tvar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264" name="Volný tvar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265" name="Volný tvar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266" name="Volný tvar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267" name="Volný tvar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268" name="Volný tvar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269" name="Volný tvar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270" name="Volný tvar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271" name="Volný tvar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272" name="Volný tvar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273" name="Volný tvar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274" name="Volný tvar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275" name="Volný tvar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276" name="Volný tvar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277" name="Volný tvar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278" name="Volný tvar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279" name="Volný tvar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280" name="Volný tvar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281" name="Volný tvar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282" name="Volný tvar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283" name="Volný tvar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284" name="Volný tvar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285" name="Volný tvar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286" name="Volný tvar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287" name="Volný tvar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288" name="Volný tvar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289" name="Volný tvar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290" name="Volný tvar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291" name="Volný tvar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292" name="Volný tvar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293" name="Volný tvar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294" name="Volný tvar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295" name="Volný tvar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296" name="Volný tvar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297" name="Volný tvar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298" name="Volný tvar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299" name="Volný tvar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00" name="Volný tvar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01" name="Volný tvar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02" name="Volný tvar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03" name="Volný tvar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04" name="Volný tvar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05" name="Volný tvar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06" name="Volný tvar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07" name="Volný tvar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08" name="Volný tvar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09" name="Volný tvar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10" name="Volný tvar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11" name="Volný tvar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12" name="Volný tvar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13" name="Volný tvar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14" name="Volný tvar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15" name="Volný tvar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16" name="Volný tvar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17" name="Volný tvar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18" name="Volný tvar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19" name="Volný tvar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20" name="Volný tvar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21" name="Volný tvar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22" name="Volný tvar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23" name="Volný tvar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24" name="Volný tvar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25" name="Volný tvar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26" name="Volný tvar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27" name="Volný tvar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28" name="Volný tvar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29" name="Volný tvar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30" name="Volný tvar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31" name="Volný tvar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32" name="Volný tvar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33" name="Volný tvar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34" name="Volný tvar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35" name="Volný tvar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36" name="Volný tvar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37" name="Volný tvar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38" name="Volný tvar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39" name="Volný tvar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40" name="Volný tvar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41" name="Volný tvar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42" name="Volný tvar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43" name="Volný tvar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44" name="Volný tvar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45" name="Volný tvar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46" name="Volný tvar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47" name="Volný tvar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48" name="Volný tvar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49" name="Volný tvar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50" name="Volný tvar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51" name="Volný tvar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52" name="Volný tvar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53" name="Volný tvar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54" name="Volný tvar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55" name="Volný tvar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56" name="Volný tvar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57" name="Volný tvar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58" name="Volný tvar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59" name="Volný tvar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60" name="Volný tvar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61" name="Volný tvar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62" name="Volný tvar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63" name="Volný tvar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64" name="Volný tvar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65" name="Volný tvar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66" name="Volný tvar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67" name="Volný tvar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68" name="Volný tvar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69" name="Volný tvar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70" name="Volný tvar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71" name="Volný tvar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72" name="Volný tvar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73" name="Volný tvar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74" name="Volný tvar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75" name="Volný tvar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76" name="Volný tvar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77" name="Volný tvar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  <p:sp>
          <p:nvSpPr>
            <p:cNvPr id="378" name="Volný tvar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/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42108" y="1905000"/>
            <a:ext cx="6859786" cy="2667000"/>
          </a:xfrm>
        </p:spPr>
        <p:txBody>
          <a:bodyPr anchor="b">
            <a:noAutofit/>
          </a:bodyPr>
          <a:lstStyle>
            <a:lvl1pPr algn="l">
              <a:defRPr sz="3300" b="0" cap="none" baseline="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142108" y="5102529"/>
            <a:ext cx="6859786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cs-CZ" noProof="0" smtClean="0"/>
              <a:t>24.5.2016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" name="line"/>
          <p:cNvGrpSpPr/>
          <p:nvPr/>
        </p:nvGrpSpPr>
        <p:grpSpPr bwMode="invGray">
          <a:xfrm>
            <a:off x="1142108" y="1514475"/>
            <a:ext cx="7929246" cy="64008"/>
            <a:chOff x="1522413" y="1514475"/>
            <a:chExt cx="10569575" cy="64008"/>
          </a:xfrm>
        </p:grpSpPr>
        <p:sp>
          <p:nvSpPr>
            <p:cNvPr id="159" name="Volný tvar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60" name="Volný tvar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61" name="Volný tvar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62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63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64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65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66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67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68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69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70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71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72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73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74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75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76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77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78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79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80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81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82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83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84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85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86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87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88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89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90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91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92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93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94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95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96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97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98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99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00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01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02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03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04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05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06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07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08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09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10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11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12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13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14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15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16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17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18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19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20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21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22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23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24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25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26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27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28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29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30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31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32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42109" y="274638"/>
            <a:ext cx="6859785" cy="1020762"/>
          </a:xfrm>
        </p:spPr>
        <p:txBody>
          <a:bodyPr/>
          <a:lstStyle/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42108" y="1905000"/>
            <a:ext cx="3315563" cy="4267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 marL="1467612">
              <a:defRPr sz="1200"/>
            </a:lvl6pPr>
            <a:lvl7pPr marL="1467612">
              <a:defRPr sz="1200" baseline="0"/>
            </a:lvl7pPr>
            <a:lvl8pPr marL="1467612">
              <a:defRPr sz="1200" baseline="0"/>
            </a:lvl8pPr>
            <a:lvl9pPr marL="1467612">
              <a:defRPr sz="1200" baseline="0"/>
            </a:lvl9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86333" y="1905000"/>
            <a:ext cx="3315562" cy="4267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 marL="1467612">
              <a:defRPr sz="1200"/>
            </a:lvl6pPr>
            <a:lvl7pPr marL="1467612">
              <a:defRPr sz="1200"/>
            </a:lvl7pPr>
            <a:lvl8pPr marL="1467612">
              <a:defRPr sz="1200" baseline="0"/>
            </a:lvl8pPr>
            <a:lvl9pPr marL="1467612">
              <a:defRPr sz="1200" baseline="0"/>
            </a:lvl9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cs-CZ" noProof="0" smtClean="0"/>
              <a:t>24.5.2016</a:t>
            </a:fld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" name="line"/>
          <p:cNvGrpSpPr/>
          <p:nvPr/>
        </p:nvGrpSpPr>
        <p:grpSpPr bwMode="invGray">
          <a:xfrm>
            <a:off x="1142108" y="1514475"/>
            <a:ext cx="7929246" cy="64008"/>
            <a:chOff x="1522413" y="1514475"/>
            <a:chExt cx="10569575" cy="64008"/>
          </a:xfrm>
        </p:grpSpPr>
        <p:sp>
          <p:nvSpPr>
            <p:cNvPr id="161" name="Volný tvar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62" name="Volný tvar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63" name="Volný tvar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64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65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66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67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68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69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70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71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72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73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74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75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76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77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78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79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80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81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82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83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84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85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86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87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88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89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90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91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92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93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94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95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96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97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98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99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00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01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02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03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04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05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06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07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08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09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10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11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12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13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14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15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16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17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18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19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20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21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22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23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24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25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26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27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28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29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30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31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32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33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34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42109" y="274638"/>
            <a:ext cx="6859785" cy="1020762"/>
          </a:xfrm>
        </p:spPr>
        <p:txBody>
          <a:bodyPr/>
          <a:lstStyle>
            <a:lvl1pPr>
              <a:defRPr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142108" y="1905000"/>
            <a:ext cx="3313277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142108" y="2819403"/>
            <a:ext cx="3313277" cy="3352801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 marL="1467612">
              <a:defRPr sz="1200"/>
            </a:lvl6pPr>
            <a:lvl7pPr marL="1467612">
              <a:defRPr sz="1200" baseline="0"/>
            </a:lvl7pPr>
            <a:lvl8pPr marL="1467612">
              <a:defRPr sz="1200" baseline="0"/>
            </a:lvl8pPr>
            <a:lvl9pPr marL="1467612">
              <a:defRPr sz="1200" baseline="0"/>
            </a:lvl9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88617" y="1905000"/>
            <a:ext cx="3313277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88617" y="2819403"/>
            <a:ext cx="3313277" cy="3352801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 marL="1467612">
              <a:defRPr sz="1200"/>
            </a:lvl5pPr>
            <a:lvl6pPr marL="1467612">
              <a:defRPr sz="1200"/>
            </a:lvl6pPr>
            <a:lvl7pPr marL="1467612">
              <a:defRPr sz="1200"/>
            </a:lvl7pPr>
            <a:lvl8pPr marL="1467612">
              <a:defRPr sz="1200"/>
            </a:lvl8pPr>
            <a:lvl9pPr marL="1467612">
              <a:defRPr sz="1200"/>
            </a:lvl9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cs-CZ" noProof="0" smtClean="0"/>
              <a:t>24.5.2016</a:t>
            </a:fld>
            <a:endParaRPr lang="cs-CZ" noProof="0" dirty="0"/>
          </a:p>
        </p:txBody>
      </p:sp>
      <p:sp>
        <p:nvSpPr>
          <p:cNvPr id="8" name="Zástupný symbol pro zápatí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" name="line"/>
          <p:cNvGrpSpPr/>
          <p:nvPr/>
        </p:nvGrpSpPr>
        <p:grpSpPr bwMode="invGray">
          <a:xfrm>
            <a:off x="1142108" y="1514475"/>
            <a:ext cx="7929246" cy="64008"/>
            <a:chOff x="1522413" y="1514475"/>
            <a:chExt cx="10569575" cy="64008"/>
          </a:xfrm>
        </p:grpSpPr>
        <p:sp>
          <p:nvSpPr>
            <p:cNvPr id="157" name="Volný tvar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58" name="Volný tvar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59" name="Volný tvar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60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61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62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63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64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65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66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67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68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69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70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71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72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73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74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75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76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77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78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79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80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81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82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83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84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85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86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87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88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89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90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91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92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93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94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95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96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97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98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199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00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01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02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03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04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05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06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07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08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09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10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11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12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13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14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15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16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17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18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19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20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21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22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23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24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25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26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27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28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29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  <p:sp>
          <p:nvSpPr>
            <p:cNvPr id="230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350" noProof="0" dirty="0">
                <a:ln>
                  <a:noFill/>
                </a:ln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cs-CZ" noProof="0" smtClean="0"/>
              <a:t>24.5.2016</a:t>
            </a:fld>
            <a:endParaRPr lang="cs-CZ" noProof="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cs-CZ" noProof="0" smtClean="0"/>
              <a:t>24.5.2016</a:t>
            </a:fld>
            <a:endParaRPr lang="cs-CZ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5" name="frame"/>
          <p:cNvGrpSpPr/>
          <p:nvPr/>
        </p:nvGrpSpPr>
        <p:grpSpPr bwMode="invGray">
          <a:xfrm>
            <a:off x="3314243" y="1630825"/>
            <a:ext cx="4719500" cy="4575885"/>
            <a:chOff x="4417839" y="1630821"/>
            <a:chExt cx="6291028" cy="4575885"/>
          </a:xfrm>
        </p:grpSpPr>
        <p:grpSp>
          <p:nvGrpSpPr>
            <p:cNvPr id="616" name="Skupina 5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Skupina 6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Volný tvar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Volný tvar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Volný tvar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7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Skupina 6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Volný tvar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Volný tvar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Volný tvar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3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Skupina 5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Skupina 5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Volný tvar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Volný tvar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Volný tvar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7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Skupina 5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Volný tvar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Volný tvar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Volný tvar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3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42109" y="274638"/>
            <a:ext cx="6859785" cy="102076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33436" y="1905000"/>
            <a:ext cx="4253069" cy="4038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 baseline="0"/>
            </a:lvl7pPr>
            <a:lvl8pPr>
              <a:defRPr sz="1200" baseline="0"/>
            </a:lvl8pPr>
            <a:lvl9pPr>
              <a:defRPr sz="1200" baseline="0"/>
            </a:lvl9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2107" y="3429000"/>
            <a:ext cx="2057936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900"/>
              </a:spcBef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cs-CZ" noProof="0" smtClean="0"/>
              <a:t>24.5.2016</a:t>
            </a:fld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" name="frame"/>
          <p:cNvGrpSpPr/>
          <p:nvPr/>
        </p:nvGrpSpPr>
        <p:grpSpPr bwMode="invGray">
          <a:xfrm flipH="1">
            <a:off x="1085908" y="1630825"/>
            <a:ext cx="4719500" cy="4575885"/>
            <a:chOff x="4417839" y="1630821"/>
            <a:chExt cx="6291028" cy="4575885"/>
          </a:xfrm>
        </p:grpSpPr>
        <p:grpSp>
          <p:nvGrpSpPr>
            <p:cNvPr id="615" name="Skupina 5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Skupina 6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Volný tvar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4" name="Volný tvar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Volný tvar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Skupina 6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Volný tvar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0" name="Volný tvar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Volný tvar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Skupina 5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Skupina 5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Volný tvar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4" name="Volný tvar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Volný tvar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Skupina 5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Volný tvar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0" name="Volný tvar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Volný tvar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Volný tvar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Volný tvar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Volný tvar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Volný tvar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Volný tvar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Volný tvar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Volný tvar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Volný tvar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Volný tvar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Volný tvar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Volný tvar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Volný tvar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Volný tvar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Volný tvar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Volný tvar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Volný tvar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Volný tvar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Volný tvar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Volný tvar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Volný tvar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Volný tvar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Volný tvar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Volný tvar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Volný tvar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Volný tvar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Volný tvar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Volný tvar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Volný tvar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Volný tvar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Volný tvar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Volný tvar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Volný tvar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Volný tvar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Volný tvar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Volný tvar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Volný tvar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Volný tvar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Volný tvar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Volný tvar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Volný tvar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Volný tvar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Volný tvar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Volný tvar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Volný tvar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Volný tvar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Volný tvar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Volný tvar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Volný tvar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Volný tvar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Volný tvar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Volný tvar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Volný tvar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Volný tvar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Volný tvar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Volný tvar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Volný tvar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Volný tvar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Volný tvar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Volný tvar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Volný tvar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Volný tvar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Volný tvar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Volný tvar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Volný tvar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Volný tvar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Volný tvar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Volný tvar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Volný tvar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Volný tvar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Volný tvar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Volný tvar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sz="1350" noProof="0" dirty="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42109" y="274638"/>
            <a:ext cx="6859785" cy="102076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Piál 1Zástupný symbol pro obrázek 2"/>
          <p:cNvSpPr>
            <a:spLocks noGrp="1"/>
          </p:cNvSpPr>
          <p:nvPr>
            <p:ph type="pic" idx="1"/>
          </p:nvPr>
        </p:nvSpPr>
        <p:spPr>
          <a:xfrm>
            <a:off x="1309719" y="1884311"/>
            <a:ext cx="4253069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18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 noProof="0"/>
              <a:t>Kliknutím na ikonu přidáte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931014" y="3411748"/>
            <a:ext cx="2057936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900"/>
              </a:spcBef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cs-CZ" noProof="0" smtClean="0"/>
              <a:t>24.5.2016</a:t>
            </a:fld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142109" y="274638"/>
            <a:ext cx="6859785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noProof="0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142109" y="1905000"/>
            <a:ext cx="6859786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dirty="0"/>
              <a:t>Kliknutím lze upravit styly předlohy textu.</a:t>
            </a:r>
          </a:p>
          <a:p>
            <a:pPr lvl="1"/>
            <a:r>
              <a:rPr lang="cs-CZ" noProof="0" dirty="0"/>
              <a:t>Druhá úroveň</a:t>
            </a:r>
          </a:p>
          <a:p>
            <a:pPr lvl="2"/>
            <a:r>
              <a:rPr lang="cs-CZ" noProof="0" dirty="0"/>
              <a:t>Třetí úroveň</a:t>
            </a:r>
          </a:p>
          <a:p>
            <a:pPr lvl="3"/>
            <a:r>
              <a:rPr lang="cs-CZ" noProof="0" dirty="0"/>
              <a:t>Čtvrtá úroveň</a:t>
            </a:r>
          </a:p>
          <a:p>
            <a:pPr lvl="4"/>
            <a:r>
              <a:rPr lang="cs-CZ" noProof="0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058288" y="6400801"/>
            <a:ext cx="933137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cs-CZ" noProof="0" smtClean="0"/>
              <a:pPr/>
              <a:t>24.5.2016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3"/>
          </p:nvPr>
        </p:nvSpPr>
        <p:spPr>
          <a:xfrm>
            <a:off x="1142108" y="6400801"/>
            <a:ext cx="4744685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144420" y="6400801"/>
            <a:ext cx="857475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 lang="cs-CZ" noProof="0" smtClean="0"/>
              <a:pPr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5740" indent="-205740" algn="l" defTabSz="685800" rtl="0" eaLnBrk="1" latinLnBrk="0" hangingPunct="1">
        <a:lnSpc>
          <a:spcPct val="90000"/>
        </a:lnSpc>
        <a:spcBef>
          <a:spcPts val="1350"/>
        </a:spcBef>
        <a:buSzPct val="80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32054" indent="-205740" algn="l" defTabSz="685800" rtl="0" eaLnBrk="1" latinLnBrk="0" hangingPunct="1">
        <a:lnSpc>
          <a:spcPct val="90000"/>
        </a:lnSpc>
        <a:spcBef>
          <a:spcPts val="450"/>
        </a:spcBef>
        <a:buSzPct val="100000"/>
        <a:buFont typeface="Consolas" pitchFamily="49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603504" indent="-171450" algn="l" defTabSz="685800" rtl="0" eaLnBrk="1" latinLnBrk="0" hangingPunct="1">
        <a:lnSpc>
          <a:spcPct val="90000"/>
        </a:lnSpc>
        <a:spcBef>
          <a:spcPts val="450"/>
        </a:spcBef>
        <a:buSzPct val="80000"/>
        <a:buFont typeface="Wingdings" pitchFamily="2" charset="2"/>
        <a:buChar char="§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774954" indent="-171450" algn="l" defTabSz="685800" rtl="0" eaLnBrk="1" latinLnBrk="0" hangingPunct="1">
        <a:lnSpc>
          <a:spcPct val="90000"/>
        </a:lnSpc>
        <a:spcBef>
          <a:spcPts val="450"/>
        </a:spcBef>
        <a:buSzPct val="100000"/>
        <a:buFont typeface="Consolas" pitchFamily="49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946404" indent="-171450" algn="l" defTabSz="685800" rtl="0" eaLnBrk="1" latinLnBrk="0" hangingPunct="1">
        <a:lnSpc>
          <a:spcPct val="90000"/>
        </a:lnSpc>
        <a:spcBef>
          <a:spcPts val="450"/>
        </a:spcBef>
        <a:buSzPct val="80000"/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117854" indent="-171450" algn="l" defTabSz="685800" rtl="0" eaLnBrk="1" latinLnBrk="0" hangingPunct="1">
        <a:lnSpc>
          <a:spcPct val="90000"/>
        </a:lnSpc>
        <a:spcBef>
          <a:spcPts val="450"/>
        </a:spcBef>
        <a:buSzPct val="100000"/>
        <a:buFont typeface="Consolas" pitchFamily="49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289304" indent="-171450" algn="l" defTabSz="685800" rtl="0" eaLnBrk="1" latinLnBrk="0" hangingPunct="1">
        <a:lnSpc>
          <a:spcPct val="90000"/>
        </a:lnSpc>
        <a:spcBef>
          <a:spcPts val="450"/>
        </a:spcBef>
        <a:buSzPct val="80000"/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0754" indent="-171450" algn="l" defTabSz="685800" rtl="0" eaLnBrk="1" latinLnBrk="0" hangingPunct="1">
        <a:lnSpc>
          <a:spcPct val="90000"/>
        </a:lnSpc>
        <a:spcBef>
          <a:spcPts val="450"/>
        </a:spcBef>
        <a:buSzPct val="100000"/>
        <a:buFont typeface="Consolas" pitchFamily="49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632204" indent="-171450" algn="l" defTabSz="685800" rtl="0" eaLnBrk="1" latinLnBrk="0" hangingPunct="1">
        <a:lnSpc>
          <a:spcPct val="90000"/>
        </a:lnSpc>
        <a:spcBef>
          <a:spcPts val="450"/>
        </a:spcBef>
        <a:buSzPct val="80000"/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zskunratice.cz/zaci/skolni-druzina/klubik-4-trid/uvod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cs-CZ" dirty="0">
                <a:latin typeface="Consolas"/>
              </a:rPr>
              <a:t>Vítejte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0" i="0" dirty="0">
                <a:solidFill>
                  <a:schemeClr val="tx1">
                    <a:tint val="75000"/>
                  </a:schemeClr>
                </a:solidFill>
              </a:rPr>
              <a:t>Indiáni z 3.A</a:t>
            </a:r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Termíny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1.6. den dětí</a:t>
            </a:r>
          </a:p>
          <a:p>
            <a:r>
              <a:rPr lang="cs-CZ" dirty="0"/>
              <a:t>16.6. uzavření klasifikace</a:t>
            </a:r>
          </a:p>
          <a:p>
            <a:r>
              <a:rPr lang="cs-CZ" dirty="0"/>
              <a:t>17.6. odevzdání učebnic</a:t>
            </a:r>
          </a:p>
          <a:p>
            <a:r>
              <a:rPr lang="cs-CZ" dirty="0"/>
              <a:t>20.-25.6. týden sportu</a:t>
            </a:r>
          </a:p>
          <a:p>
            <a:r>
              <a:rPr lang="cs-CZ" dirty="0"/>
              <a:t>28.6. zahradní slavnost</a:t>
            </a:r>
          </a:p>
          <a:p>
            <a:r>
              <a:rPr lang="cs-CZ" dirty="0"/>
              <a:t>1.7. -. 31.8. hlavní prázdniny</a:t>
            </a:r>
          </a:p>
        </p:txBody>
      </p:sp>
    </p:spTree>
    <p:extLst>
      <p:ext uri="{BB962C8B-B14F-4D97-AF65-F5344CB8AC3E}">
        <p14:creationId xmlns:p14="http://schemas.microsoft.com/office/powerpoint/2010/main" val="948734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Bylo to obtížné - díky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2109" y="1905000"/>
            <a:ext cx="6859786" cy="4620344"/>
          </a:xfrm>
        </p:spPr>
        <p:txBody>
          <a:bodyPr>
            <a:normAutofit lnSpcReduction="10000"/>
          </a:bodyPr>
          <a:lstStyle/>
          <a:p>
            <a:r>
              <a:rPr lang="cs-CZ" dirty="0"/>
              <a:t>Hodně různých učitelů – každý jiná pravidla</a:t>
            </a:r>
          </a:p>
          <a:p>
            <a:r>
              <a:rPr lang="cs-CZ" dirty="0"/>
              <a:t>Hodně místností – stěhování, hlídání času</a:t>
            </a:r>
          </a:p>
          <a:p>
            <a:r>
              <a:rPr lang="cs-CZ" dirty="0"/>
              <a:t>Stesk po bývalých spolužácích</a:t>
            </a:r>
          </a:p>
          <a:p>
            <a:r>
              <a:rPr lang="cs-CZ" dirty="0"/>
              <a:t>Stesk po bývalé učitelce</a:t>
            </a:r>
          </a:p>
          <a:p>
            <a:r>
              <a:rPr lang="cs-CZ" dirty="0"/>
              <a:t>Přivítání nové spolužačky</a:t>
            </a:r>
          </a:p>
          <a:p>
            <a:r>
              <a:rPr lang="cs-CZ" dirty="0"/>
              <a:t>Plavání</a:t>
            </a:r>
          </a:p>
          <a:p>
            <a:r>
              <a:rPr lang="cs-CZ" dirty="0"/>
              <a:t>Rozloučení se spolužákem</a:t>
            </a:r>
          </a:p>
          <a:p>
            <a:r>
              <a:rPr lang="cs-CZ" dirty="0"/>
              <a:t>Vyplňování pracovních sešitů. Zelený první, druhý, třetí, opakovací, žlutý první, druhý, červený první, druhý, modrý. </a:t>
            </a:r>
          </a:p>
          <a:p>
            <a:r>
              <a:rPr lang="cs-CZ" dirty="0"/>
              <a:t>Odevzdávání týdenních plánů a úkolů. </a:t>
            </a:r>
          </a:p>
          <a:p>
            <a:r>
              <a:rPr lang="cs-CZ" dirty="0"/>
              <a:t>Stanovení cílů – co chci na sobě zlepšit</a:t>
            </a:r>
          </a:p>
          <a:p>
            <a:r>
              <a:rPr lang="cs-CZ" dirty="0"/>
              <a:t>Schopnost pracovat s každým spolužákem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6127" y="2348880"/>
            <a:ext cx="3427873" cy="19281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921251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Bude to obtížné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Tolerovat se</a:t>
            </a:r>
          </a:p>
          <a:p>
            <a:r>
              <a:rPr lang="cs-CZ" dirty="0"/>
              <a:t>Respektovat se</a:t>
            </a:r>
          </a:p>
          <a:p>
            <a:r>
              <a:rPr lang="cs-CZ" dirty="0"/>
              <a:t>Naučit se větný rozbor, shodu podmětu s přísudkem…</a:t>
            </a:r>
          </a:p>
          <a:p>
            <a:r>
              <a:rPr lang="cs-CZ" dirty="0"/>
              <a:t>Odolat manipulaci</a:t>
            </a:r>
          </a:p>
          <a:p>
            <a:r>
              <a:rPr lang="cs-CZ" dirty="0"/>
              <a:t>Prokouknout lež</a:t>
            </a:r>
          </a:p>
          <a:p>
            <a:r>
              <a:rPr lang="cs-CZ" dirty="0"/>
              <a:t>Vyhovět všem učitelům</a:t>
            </a:r>
          </a:p>
          <a:p>
            <a:r>
              <a:rPr lang="cs-CZ" dirty="0"/>
              <a:t>Pochopit, že učitel pomáhá</a:t>
            </a:r>
          </a:p>
          <a:p>
            <a:r>
              <a:rPr lang="cs-CZ" dirty="0"/>
              <a:t>Domluvit se</a:t>
            </a:r>
          </a:p>
          <a:p>
            <a:r>
              <a:rPr lang="cs-CZ" dirty="0"/>
              <a:t>Šířit spokojenost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7037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Pomůcky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Sešity</a:t>
            </a:r>
          </a:p>
          <a:p>
            <a:r>
              <a:rPr lang="cs-CZ" dirty="0"/>
              <a:t>Pravítko</a:t>
            </a:r>
          </a:p>
          <a:p>
            <a:r>
              <a:rPr lang="cs-CZ" dirty="0"/>
              <a:t>Pastelky</a:t>
            </a:r>
          </a:p>
          <a:p>
            <a:r>
              <a:rPr lang="cs-CZ" dirty="0"/>
              <a:t>Tužky</a:t>
            </a:r>
          </a:p>
          <a:p>
            <a:r>
              <a:rPr lang="cs-CZ" dirty="0"/>
              <a:t>Pera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0553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Klima třídy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 na houpačce</a:t>
            </a:r>
          </a:p>
          <a:p>
            <a:r>
              <a:rPr lang="cs-CZ" dirty="0"/>
              <a:t>Kamarádi, empatie X sobeckost, spory</a:t>
            </a:r>
          </a:p>
        </p:txBody>
      </p:sp>
    </p:spTree>
    <p:extLst>
      <p:ext uri="{BB962C8B-B14F-4D97-AF65-F5344CB8AC3E}">
        <p14:creationId xmlns:p14="http://schemas.microsoft.com/office/powerpoint/2010/main" val="2346684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>
          <a:xfrm>
            <a:off x="1143001" y="764704"/>
            <a:ext cx="7715249" cy="765572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cs-CZ" dirty="0">
                <a:latin typeface="Consolas"/>
              </a:rPr>
              <a:t>Škola v přírodě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17220" lvl="1">
              <a:spcBef>
                <a:spcPts val="1350"/>
              </a:spcBef>
              <a:buClr>
                <a:schemeClr val="tx1"/>
              </a:buClr>
              <a:buSzPct val="80000"/>
              <a:buFont typeface="Wingdings"/>
              <a:buChar char="§"/>
            </a:pPr>
            <a:r>
              <a:rPr lang="cs-CZ" dirty="0">
                <a:latin typeface="Corbel"/>
              </a:rPr>
              <a:t>Odjezd sobota 18.6. dopoledne cca 10:30 – upřesníme</a:t>
            </a:r>
          </a:p>
          <a:p>
            <a:pPr marL="617220" lvl="1">
              <a:spcBef>
                <a:spcPts val="1350"/>
              </a:spcBef>
              <a:buClr>
                <a:schemeClr val="tx1"/>
              </a:buClr>
              <a:buSzPct val="80000"/>
              <a:buFont typeface="Wingdings"/>
              <a:buChar char="§"/>
            </a:pPr>
            <a:r>
              <a:rPr lang="cs-CZ" dirty="0">
                <a:latin typeface="Corbel"/>
              </a:rPr>
              <a:t>Příjezd 24.6. v odpoledních hodinách. – upřesníme</a:t>
            </a:r>
          </a:p>
          <a:p>
            <a:pPr marL="617220" lvl="1">
              <a:spcBef>
                <a:spcPts val="1350"/>
              </a:spcBef>
              <a:buClr>
                <a:schemeClr val="tx1"/>
              </a:buClr>
              <a:buSzPct val="80000"/>
              <a:buFont typeface="Wingdings"/>
              <a:buChar char="§"/>
            </a:pPr>
            <a:r>
              <a:rPr lang="cs-CZ" dirty="0">
                <a:latin typeface="Corbel"/>
              </a:rPr>
              <a:t>Základní seznam věcí.</a:t>
            </a:r>
          </a:p>
          <a:p>
            <a:pPr marL="788670" lvl="2">
              <a:spcBef>
                <a:spcPts val="1350"/>
              </a:spcBef>
              <a:buClr>
                <a:schemeClr val="tx1"/>
              </a:buClr>
              <a:buFont typeface="Wingdings"/>
              <a:buChar char="§"/>
            </a:pPr>
            <a:r>
              <a:rPr lang="cs-CZ" sz="1275" dirty="0">
                <a:latin typeface="Corbel"/>
              </a:rPr>
              <a:t>Krém na opalování, něco na klíšťata, pokrývka hlavy, knížka, toaletní potřeby, oblečení turistické, k ohni, pláštěnku, </a:t>
            </a:r>
            <a:r>
              <a:rPr lang="cs-CZ" sz="1275" dirty="0" err="1">
                <a:latin typeface="Corbel"/>
              </a:rPr>
              <a:t>holinky</a:t>
            </a:r>
            <a:r>
              <a:rPr lang="cs-CZ" sz="1275" dirty="0">
                <a:latin typeface="Corbel"/>
              </a:rPr>
              <a:t>, společenskou hru, plavky, batůžek na výlety, lahvičky na pití. přezůvky, baterku, blok, penál.</a:t>
            </a:r>
          </a:p>
          <a:p>
            <a:pPr marL="617220" lvl="1">
              <a:spcBef>
                <a:spcPts val="1350"/>
              </a:spcBef>
              <a:buClr>
                <a:schemeClr val="tx1"/>
              </a:buClr>
              <a:buFont typeface="Wingdings"/>
              <a:buChar char="§"/>
            </a:pPr>
            <a:r>
              <a:rPr lang="cs-CZ" sz="1425" dirty="0">
                <a:latin typeface="Corbel"/>
              </a:rPr>
              <a:t>léky – odevzdat v tašce s bezinfekčností u autobusu. Podepsat každý lék, napsat čitelně dávkování.</a:t>
            </a:r>
          </a:p>
          <a:p>
            <a:pPr marL="617220" lvl="1">
              <a:spcBef>
                <a:spcPts val="1350"/>
              </a:spcBef>
              <a:buClr>
                <a:schemeClr val="tx1"/>
              </a:buClr>
              <a:buFont typeface="Wingdings"/>
              <a:buChar char="§"/>
            </a:pPr>
            <a:r>
              <a:rPr lang="cs-CZ" sz="1425" dirty="0">
                <a:latin typeface="Corbel"/>
              </a:rPr>
              <a:t>Program: </a:t>
            </a:r>
          </a:p>
          <a:p>
            <a:pPr marL="788670" lvl="2">
              <a:spcBef>
                <a:spcPts val="1350"/>
              </a:spcBef>
              <a:buClr>
                <a:schemeClr val="tx1"/>
              </a:buClr>
              <a:buFont typeface="Wingdings"/>
              <a:buChar char="§"/>
            </a:pPr>
            <a:r>
              <a:rPr lang="cs-CZ" sz="1275" dirty="0">
                <a:latin typeface="Corbel"/>
              </a:rPr>
              <a:t>1 celodenní výlet</a:t>
            </a:r>
          </a:p>
          <a:p>
            <a:pPr marL="788670" lvl="2">
              <a:spcBef>
                <a:spcPts val="1350"/>
              </a:spcBef>
              <a:buClr>
                <a:schemeClr val="tx1"/>
              </a:buClr>
              <a:buFont typeface="Wingdings"/>
              <a:buChar char="§"/>
            </a:pPr>
            <a:r>
              <a:rPr lang="cs-CZ" sz="1275" dirty="0">
                <a:latin typeface="Corbel"/>
              </a:rPr>
              <a:t>návštěva záchranné stanice - dispečinku</a:t>
            </a:r>
          </a:p>
          <a:p>
            <a:pPr marL="788670" lvl="2">
              <a:spcBef>
                <a:spcPts val="1350"/>
              </a:spcBef>
              <a:buClr>
                <a:schemeClr val="tx1"/>
              </a:buClr>
              <a:buFont typeface="Wingdings"/>
              <a:buChar char="§"/>
            </a:pPr>
            <a:r>
              <a:rPr lang="cs-CZ" sz="1275" dirty="0">
                <a:latin typeface="Corbel"/>
              </a:rPr>
              <a:t>program s ptáky</a:t>
            </a:r>
          </a:p>
        </p:txBody>
      </p:sp>
    </p:spTree>
    <p:extLst>
      <p:ext uri="{BB962C8B-B14F-4D97-AF65-F5344CB8AC3E}">
        <p14:creationId xmlns:p14="http://schemas.microsoft.com/office/powerpoint/2010/main" val="212853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 odjezdu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Potvrzení o bezinfekčnosti – prohlášení zákonných zástupců</a:t>
            </a:r>
          </a:p>
          <a:p>
            <a:r>
              <a:rPr lang="cs-CZ" dirty="0"/>
              <a:t>Podepsané, označené léky v taštičce</a:t>
            </a:r>
          </a:p>
          <a:p>
            <a:r>
              <a:rPr lang="cs-CZ" dirty="0"/>
              <a:t>Kopii karty zdravotní pojišťovny</a:t>
            </a:r>
          </a:p>
        </p:txBody>
      </p:sp>
    </p:spTree>
    <p:extLst>
      <p:ext uri="{BB962C8B-B14F-4D97-AF65-F5344CB8AC3E}">
        <p14:creationId xmlns:p14="http://schemas.microsoft.com/office/powerpoint/2010/main" val="428736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11480">
              <a:buClr>
                <a:schemeClr val="tx1"/>
              </a:buClr>
              <a:buFont typeface="Wingdings"/>
              <a:buChar char="§"/>
            </a:pPr>
            <a:r>
              <a:rPr lang="cs-CZ" dirty="0" err="1"/>
              <a:t>Klubík</a:t>
            </a:r>
            <a:r>
              <a:rPr lang="cs-CZ" dirty="0"/>
              <a:t> – </a:t>
            </a:r>
            <a:r>
              <a:rPr lang="cs-CZ" dirty="0">
                <a:hlinkClick r:id="rId2"/>
              </a:rPr>
              <a:t>viz webové stránky</a:t>
            </a:r>
            <a:r>
              <a:rPr lang="cs-CZ" dirty="0"/>
              <a:t> – Jitka </a:t>
            </a:r>
            <a:r>
              <a:rPr lang="cs-CZ" dirty="0" err="1"/>
              <a:t>kopáčová</a:t>
            </a:r>
            <a:endParaRPr lang="cs-CZ" dirty="0"/>
          </a:p>
          <a:p>
            <a:pPr marL="411480">
              <a:buClr>
                <a:schemeClr val="tx1"/>
              </a:buClr>
              <a:buFont typeface="Wingdings"/>
              <a:buChar char="§"/>
            </a:pPr>
            <a:r>
              <a:rPr lang="cs-CZ" dirty="0"/>
              <a:t>Co o prázdninách?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3447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_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CFAF12D-CFF3-425F-A902-4DFAACDEC99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v podobě školní tabule (širokoúhlá)</Template>
  <TotalTime>0</TotalTime>
  <Words>298</Words>
  <Application>Microsoft Office PowerPoint</Application>
  <PresentationFormat>Předvádění na obrazovce (4:3)</PresentationFormat>
  <Paragraphs>57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Consolas</vt:lpstr>
      <vt:lpstr>Corbel</vt:lpstr>
      <vt:lpstr>Wingdings</vt:lpstr>
      <vt:lpstr>Chalkboard_16x9</vt:lpstr>
      <vt:lpstr>Vítejte</vt:lpstr>
      <vt:lpstr>Termíny</vt:lpstr>
      <vt:lpstr>Bylo to obtížné - díky</vt:lpstr>
      <vt:lpstr>Bude to obtížné</vt:lpstr>
      <vt:lpstr>Pomůcky</vt:lpstr>
      <vt:lpstr>Klima třídy</vt:lpstr>
      <vt:lpstr>Škola v přírodě</vt:lpstr>
      <vt:lpstr>K odjezdu</vt:lpstr>
      <vt:lpstr>Závěrem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2016-05-23T08:06:41Z</dcterms:created>
  <dcterms:modified xsi:type="dcterms:W3CDTF">2016-05-26T15:23:48Z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TC028048469991</vt:lpwstr>
  </property>
</Properties>
</file>