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3" d="100"/>
          <a:sy n="73" d="100"/>
        </p:scale>
        <p:origin x="380" y="-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8576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3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7E8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7863840" y="1828800"/>
            <a:ext cx="38404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0" b="1" dirty="0">
                <a:solidFill>
                  <a:srgbClr val="1D8E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468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FF2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LEKCE 4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2880360"/>
            <a:ext cx="6858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Využití genetiky</a:t>
            </a:r>
            <a:endParaRPr lang="en-US" sz="40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praxi</a:t>
            </a:r>
            <a:endParaRPr lang="en-US" sz="4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731520" y="640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 HODINY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1280160"/>
            <a:ext cx="8686800" cy="2377440"/>
          </a:xfrm>
          <a:prstGeom prst="roundRect">
            <a:avLst>
              <a:gd name="adj" fmla="val 4615"/>
            </a:avLst>
          </a:prstGeom>
          <a:solidFill>
            <a:srgbClr val="DFF2F0"/>
          </a:solidFill>
          <a:ln/>
          <a:effectLst>
            <a:outerShdw blurRad="152400" dist="50800" dir="5400000" algn="bl" rotWithShape="0">
              <a:srgbClr val="0F7E8A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051560" y="1554480"/>
            <a:ext cx="548640" cy="548640"/>
          </a:xfrm>
          <a:prstGeom prst="ellipse">
            <a:avLst/>
          </a:prstGeom>
          <a:solidFill>
            <a:srgbClr val="0F7E8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 txBox="1"/>
          <p:nvPr/>
        </p:nvSpPr>
        <p:spPr>
          <a:xfrm>
            <a:off x="1051560" y="1554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1600200"/>
            <a:ext cx="7360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1A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Dokážu na příkladu GMO vysvětlit, jak změna genetické informace mění znak organismu, posoudit výhody a rizika a propojit pojmy celého tématu do pojmové mapy.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DE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548640" y="502920"/>
            <a:ext cx="2377440" cy="502920"/>
          </a:xfrm>
          <a:prstGeom prst="roundRect">
            <a:avLst>
              <a:gd name="adj" fmla="val 50909"/>
            </a:avLst>
          </a:prstGeom>
          <a:solidFill>
            <a:srgbClr val="6B4C7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ÚVOD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A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všude se genetika využívá?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46888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Napiš jedno využití genetiky, které znáš.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Příklady: genetické testy, screening novorozenců (PKU), šlechtění, kriminalistika …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(ve dvojici, 1 minuta)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DE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548640" y="502920"/>
            <a:ext cx="2377440" cy="502920"/>
          </a:xfrm>
          <a:prstGeom prst="roundRect">
            <a:avLst>
              <a:gd name="adj" fmla="val 50909"/>
            </a:avLst>
          </a:prstGeom>
          <a:solidFill>
            <a:srgbClr val="6B4C7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PL5 · ÚKOL 1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A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 putuje do jiného organismu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46888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Přečti rámeček o GMO a inzulinu v PL5.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Co je recept, kdo „peče“ a co je „dort“?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Proč bakterie přečte lidský gen?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731520" y="640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GMO · INZULIN Z BAKTERIÍ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8" name="Picture 7" descr="img_g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00" y="1600000"/>
            <a:ext cx="10400000" cy="3695431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DE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548640" y="502920"/>
            <a:ext cx="2377440" cy="502920"/>
          </a:xfrm>
          <a:prstGeom prst="roundRect">
            <a:avLst>
              <a:gd name="adj" fmla="val 50909"/>
            </a:avLst>
          </a:prstGeom>
          <a:solidFill>
            <a:srgbClr val="6B4C7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PL5 · ÚKOL 2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A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GMO v praxi: pro a proti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46888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Písmeno A–C podle řady: hledej výhodu a riziko.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Spoj se s dvojicí s jiným případem (čtveřice).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Rozhodněte: podporujeme · s podmínkou · nepodporujeme – a proč.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DE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548640" y="502920"/>
            <a:ext cx="2377440" cy="502920"/>
          </a:xfrm>
          <a:prstGeom prst="roundRect">
            <a:avLst>
              <a:gd name="adj" fmla="val 50909"/>
            </a:avLst>
          </a:prstGeom>
          <a:solidFill>
            <a:srgbClr val="6B4C7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PL5 · ÚKOL 3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A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Navrhni vlastní GMO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46888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Který organismus a jaký znak změníte?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Odkud vezmete gen a jakou bílkovinu bude vyrábět?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c) K čemu to bude užitečné?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d) Jaké riziko musí vědci prověřit?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DE4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548640" y="502920"/>
            <a:ext cx="2377440" cy="502920"/>
          </a:xfrm>
          <a:prstGeom prst="roundRect">
            <a:avLst>
              <a:gd name="adj" fmla="val 50909"/>
            </a:avLst>
          </a:prstGeom>
          <a:solidFill>
            <a:srgbClr val="6B4C7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 txBox="1"/>
          <p:nvPr/>
        </p:nvSpPr>
        <p:spPr>
          <a:xfrm>
            <a:off x="548640" y="5029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📝 PL5 · ÚKOL 4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3716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A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Pojmová mapa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468880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Propoj pojmy šipkami a na šipku napiš sloveso (aspoň 10 spojení).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jádro · znak · chromozom · DNA · buňka · GMO · ribozom · bílkovina · genetická informace · mutace · gen · prostředí · dědičnost · rozmnožování · genetika</a:t>
            </a:r>
            <a:endParaRPr lang="en-US" sz="19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 výměna s dvojicí vedle: dopiš jedno nové spojení jinou barvou.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731520" y="6400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7E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KONCI HODINY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30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A2B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Zapiš si do PL5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96596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si z hodiny zapamatuješ — a zakroužkuj úroveň (Vysvětluji a vyvozuji závěry) a napiš zdůvodnění.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31520" y="3017520"/>
            <a:ext cx="2286000" cy="822960"/>
          </a:xfrm>
          <a:prstGeom prst="roundRect">
            <a:avLst>
              <a:gd name="adj" fmla="val 8889"/>
            </a:avLst>
          </a:prstGeom>
          <a:solidFill>
            <a:srgbClr val="F8CBAD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 txBox="1"/>
          <p:nvPr/>
        </p:nvSpPr>
        <p:spPr>
          <a:xfrm>
            <a:off x="731520" y="30175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Pozorovatel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200400" y="3017520"/>
            <a:ext cx="2286000" cy="822960"/>
          </a:xfrm>
          <a:prstGeom prst="roundRect">
            <a:avLst>
              <a:gd name="adj" fmla="val 8889"/>
            </a:avLst>
          </a:prstGeom>
          <a:solidFill>
            <a:srgbClr val="FFE69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 txBox="1"/>
          <p:nvPr/>
        </p:nvSpPr>
        <p:spPr>
          <a:xfrm>
            <a:off x="3200400" y="30175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Badatel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669280" y="3017520"/>
            <a:ext cx="2286000" cy="822960"/>
          </a:xfrm>
          <a:prstGeom prst="roundRect">
            <a:avLst>
              <a:gd name="adj" fmla="val 8889"/>
            </a:avLst>
          </a:prstGeom>
          <a:solidFill>
            <a:srgbClr val="C6E0B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 txBox="1"/>
          <p:nvPr/>
        </p:nvSpPr>
        <p:spPr>
          <a:xfrm>
            <a:off x="5669280" y="30175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Objevitel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138160" y="3017520"/>
            <a:ext cx="2286000" cy="822960"/>
          </a:xfrm>
          <a:prstGeom prst="roundRect">
            <a:avLst>
              <a:gd name="adj" fmla="val 8889"/>
            </a:avLst>
          </a:prstGeom>
          <a:solidFill>
            <a:srgbClr val="70AD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 txBox="1"/>
          <p:nvPr/>
        </p:nvSpPr>
        <p:spPr>
          <a:xfrm>
            <a:off x="8138160" y="301752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42062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Hotovo: dokázali jste projít celé téma genetika od organismu po GMO.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365992" y="640080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B5D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547</Words>
  <Application>Microsoft Office PowerPoint</Application>
  <PresentationFormat>Širokoúhlá obrazovka</PresentationFormat>
  <Paragraphs>127</Paragraphs>
  <Slides>22</Slides>
  <Notes>22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Calibri</vt:lpstr>
      <vt:lpstr>Cambria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Holec Jakub</cp:lastModifiedBy>
  <cp:revision>2</cp:revision>
  <dcterms:created xsi:type="dcterms:W3CDTF">2026-09-15T18:05:39Z</dcterms:created>
  <dcterms:modified xsi:type="dcterms:W3CDTF">2026-09-17T07:36:49Z</dcterms:modified>
</cp:coreProperties>
</file>