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C6FF-9416-49D7-857F-E7BBD58F4DF8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E7B0-9414-4EA1-8CC7-A4303F0396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63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9C6FF-9416-49D7-857F-E7BBD58F4DF8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E7B0-9414-4EA1-8CC7-A4303F0396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93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Třídní schůzky – 7.9.2022</a:t>
            </a:r>
            <a:endParaRPr lang="cs-CZ" sz="36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4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smtClean="0"/>
              <a:t>Rozvrh + učitelé</a:t>
            </a:r>
            <a:endParaRPr lang="cs-CZ" sz="4800" b="1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8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smtClean="0"/>
              <a:t>Rozvrh + učitelé</a:t>
            </a:r>
            <a:endParaRPr lang="cs-CZ" sz="4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1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smtClean="0"/>
              <a:t>Školní fond</a:t>
            </a:r>
            <a:endParaRPr lang="cs-CZ" sz="4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7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smtClean="0"/>
              <a:t>Výjezdy a akce</a:t>
            </a:r>
            <a:endParaRPr lang="cs-CZ" b="1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93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smtClean="0"/>
              <a:t>Platby</a:t>
            </a:r>
            <a:endParaRPr lang="cs-CZ" sz="4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6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smtClean="0"/>
              <a:t>Ostatní</a:t>
            </a:r>
            <a:endParaRPr lang="cs-CZ" b="1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smtClean="0"/>
              <a:t>Ostatní</a:t>
            </a:r>
            <a:endParaRPr lang="cs-CZ" b="1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0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smtClean="0"/>
              <a:t>Prostor na dotazy</a:t>
            </a:r>
            <a:endParaRPr lang="cs-CZ" sz="4800" b="1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0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smtClean="0"/>
              <a:t>Zápis</a:t>
            </a:r>
            <a:endParaRPr lang="cs-CZ" sz="4800" b="1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8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smtClean="0"/>
              <a:t>Kontakty</a:t>
            </a:r>
            <a:endParaRPr lang="cs-CZ" sz="4800" b="1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2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smtClean="0"/>
              <a:t>Kalendárium + organizace školního roku</a:t>
            </a:r>
            <a:endParaRPr lang="cs-CZ" sz="20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3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smtClean="0"/>
              <a:t>Školní řád + pravidla</a:t>
            </a:r>
            <a:endParaRPr lang="cs-CZ" sz="4400" b="1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8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smtClean="0"/>
              <a:t>Škola online</a:t>
            </a:r>
            <a:endParaRPr lang="cs-CZ" sz="4800" b="1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Kritéria hodnocení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3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Verdana"/>
              </a:rPr>
              <a:t>Školní diář</a:t>
            </a:r>
            <a:endParaRPr lang="en-US" dirty="0" err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2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smtClean="0"/>
              <a:t>Parkoviště</a:t>
            </a:r>
            <a:endParaRPr lang="cs-CZ" sz="4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42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Předvádění na obrazovce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Motiv Office</vt:lpstr>
      <vt:lpstr>Třídní schůzky – 7.9.2022</vt:lpstr>
      <vt:lpstr>Zápis</vt:lpstr>
      <vt:lpstr>Kontakty</vt:lpstr>
      <vt:lpstr>Kalendárium + organizace školního roku</vt:lpstr>
      <vt:lpstr>Školní řád + pravidla</vt:lpstr>
      <vt:lpstr>Škola online</vt:lpstr>
      <vt:lpstr>Kritéria hodnocení</vt:lpstr>
      <vt:lpstr>Školní diář</vt:lpstr>
      <vt:lpstr>Parkoviště</vt:lpstr>
      <vt:lpstr>Rozvrh + učitelé</vt:lpstr>
      <vt:lpstr>Rozvrh + učitelé</vt:lpstr>
      <vt:lpstr>Školní fond</vt:lpstr>
      <vt:lpstr>Výjezdy a akce</vt:lpstr>
      <vt:lpstr>Platby</vt:lpstr>
      <vt:lpstr>Ostatní</vt:lpstr>
      <vt:lpstr>Ostatní</vt:lpstr>
      <vt:lpstr>Prostor na 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Třídní schůzky – 7.9.2022</dc:title>
  <dc:creator>Admin</dc:creator>
  <cp:lastModifiedBy>Admin</cp:lastModifiedBy>
  <cp:revision>1</cp:revision>
  <dcterms:created xsi:type="dcterms:W3CDTF">2023-09-08T06:12:25Z</dcterms:created>
  <dcterms:modified xsi:type="dcterms:W3CDTF">2023-09-08T06:12:25Z</dcterms:modified>
</cp:coreProperties>
</file>