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781" y="2608488"/>
            <a:ext cx="6585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týden: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7.2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–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11.2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.: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Kružnice, kruh a přímka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důležité pojmy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  <a:endParaRPr lang="cs-CZ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co je tečna, sečna, vnější přímka a tětiva kružnice a načrtnu je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Další výběr úloh z </a:t>
            </a:r>
            <a:r>
              <a:rPr lang="cs-CZ" dirty="0" err="1" smtClean="0">
                <a:latin typeface="Garamond" panose="02020404030301010803" pitchFamily="18" charset="0"/>
              </a:rPr>
              <a:t>přijímačkových</a:t>
            </a:r>
            <a:r>
              <a:rPr lang="cs-CZ" dirty="0" smtClean="0">
                <a:latin typeface="Garamond" panose="02020404030301010803" pitchFamily="18" charset="0"/>
              </a:rPr>
              <a:t> testů – zadání dostaneš ve škole a je k dispozici i v souborech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</a:t>
            </a:r>
            <a:r>
              <a:rPr lang="cs-CZ" dirty="0" smtClean="0">
                <a:latin typeface="Garamond" panose="02020404030301010803" pitchFamily="18" charset="0"/>
              </a:rPr>
              <a:t>čtvrtečního odpoledne k dispozici </a:t>
            </a:r>
            <a:r>
              <a:rPr lang="cs-CZ" dirty="0" smtClean="0">
                <a:latin typeface="Garamond" panose="02020404030301010803" pitchFamily="18" charset="0"/>
              </a:rPr>
              <a:t>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na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36318" y="2294466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Ujasníme si a procvičíme pojmy při práci s mnohočleny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Procvičíme zkrácené zápisy mnohočlenů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TEST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382" y="1703092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Test z lednového učiva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Projdi cíle jednotlivých lednových týdnů – jejich dosažení v testu ověříme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Začneme pracovat s mnohočleny – upravovat je na jednodušší tvar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Prvními úpravami budou sčítání a odčítání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KOLO, KRUH A KRUŽNICE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Zabrousíme do historie – kdy bylo vynalezeno kolo a proč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Zavzpomínáme, co už o kruhu a kružnici víme a jak se liší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5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KRUŽNICE A PŘÍMKA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Jaké vzájemné polohy můžou kružnice s přímkou nabývat?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Naučíme se nové pojmy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61146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</TotalTime>
  <Words>367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12</cp:revision>
  <dcterms:created xsi:type="dcterms:W3CDTF">2022-01-30T05:45:16Z</dcterms:created>
  <dcterms:modified xsi:type="dcterms:W3CDTF">2022-02-06T21:27:12Z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