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68" r:id="rId1"/>
  </p:sldMasterIdLst>
  <p:sldIdLst>
    <p:sldId id="256" r:id="rId2"/>
    <p:sldId id="263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1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DDA51639-B2D6-4652-B8C3-1B4C224A7BAF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1A6AA8-A04B-4104-9AE2-BD48D340E27F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E0BF79-FAC6-4A96-8DE1-F7B82E2E1652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F5DD9-2C52-442D-92E2-8072C0C3D7CD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C44961B7-6B89-48AB-966F-622E2788EECC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3D6FB-79CC-4683-A046-BBE785BA1BED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12B3E8-48F1-4B23-8498-D8A04A81EC9C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B90D90-AA62-404D-A741-635B4370F9CB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7002E4-6836-46D1-9DBB-3C27C0DD3A89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F131DD-A141-4471-BCF9-C6073EDD7E20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AB334A90-EB03-42F3-8859-2C2B2724C058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CBC48EC7-AF6A-48D3-8284-14BACBEBDD84}" type="datetimeFigureOut">
              <a:rPr lang="en-US" dirty="0"/>
              <a:t>12/5/2021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2</a:t>
            </a:r>
            <a:r>
              <a:rPr lang="cs-CZ" dirty="0" smtClean="0"/>
              <a:t>. Týden prosince</a:t>
            </a:r>
            <a:br>
              <a:rPr lang="cs-CZ" dirty="0" smtClean="0"/>
            </a:br>
            <a:r>
              <a:rPr lang="cs-CZ" dirty="0" smtClean="0"/>
              <a:t>6.12. – 10.12.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683040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Hrátky s čísly; číselné výrazy</a:t>
            </a:r>
          </a:p>
          <a:p>
            <a:r>
              <a:rPr lang="cs-CZ" dirty="0" smtClean="0"/>
              <a:t>Pythagorova věta</a:t>
            </a:r>
          </a:p>
          <a:p>
            <a:r>
              <a:rPr lang="cs-CZ" dirty="0" smtClean="0"/>
              <a:t>Mocniny a Evropská unie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9985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Pokud jsi v karanténě, izolaci, nebo prostě nemocný/á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Udělej si týdenní domácí úkol</a:t>
            </a:r>
          </a:p>
          <a:p>
            <a:r>
              <a:rPr lang="cs-CZ" dirty="0"/>
              <a:t>Od spolužáka zjisti, co děláme ve škole, případně se zeptej mě, paní učitelky – v chatu v </a:t>
            </a:r>
            <a:r>
              <a:rPr lang="cs-CZ" dirty="0" err="1"/>
              <a:t>Teams</a:t>
            </a:r>
            <a:endParaRPr lang="cs-CZ" dirty="0"/>
          </a:p>
          <a:p>
            <a:r>
              <a:rPr lang="cs-CZ" dirty="0"/>
              <a:t>Sleduj materiály, které se průběžně objevují v </a:t>
            </a:r>
            <a:r>
              <a:rPr lang="cs-CZ" dirty="0" err="1"/>
              <a:t>Teams</a:t>
            </a:r>
            <a:r>
              <a:rPr lang="cs-CZ" dirty="0"/>
              <a:t> (v souborech, v aktuálním měsíci a týdnu) a doma si je vypracuj</a:t>
            </a:r>
          </a:p>
          <a:p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Do zadání v </a:t>
            </a:r>
            <a:r>
              <a:rPr lang="cs-CZ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Teams</a:t>
            </a:r>
            <a:r>
              <a:rPr lang="cs-CZ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odevzdej vše, co jsi tento týden doma udělal/a</a:t>
            </a:r>
          </a:p>
          <a:p>
            <a:r>
              <a:rPr lang="cs-CZ" dirty="0"/>
              <a:t>Pokud jsi něčemu neporozuměl/a, poznamenej si do sešitu, čemu konkrétně nerozumíš, vyfoť a odevzdej to též</a:t>
            </a:r>
          </a:p>
          <a:p>
            <a:r>
              <a:rPr lang="cs-CZ" dirty="0"/>
              <a:t>Napiš mi v </a:t>
            </a:r>
            <a:r>
              <a:rPr lang="cs-CZ" dirty="0" err="1"/>
              <a:t>Teams</a:t>
            </a:r>
            <a:r>
              <a:rPr lang="cs-CZ" dirty="0"/>
              <a:t>, pokud ti můžu s něčím pomoci!</a:t>
            </a:r>
          </a:p>
          <a:p>
            <a:r>
              <a:rPr lang="cs-CZ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Napiš mi i v případě, že ti není dobře a na matiku tento týden nemáš sílu – domluvíme se na termínu, kdy úkoly odevzdáš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3750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týdne a týdenní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CÍLE TÝDNE</a:t>
            </a:r>
          </a:p>
          <a:p>
            <a:r>
              <a:rPr lang="cs-CZ" dirty="0" smtClean="0"/>
              <a:t>Vysvětlím, co je číselný výraz a uvedu příklad</a:t>
            </a:r>
          </a:p>
          <a:p>
            <a:r>
              <a:rPr lang="cs-CZ" dirty="0" smtClean="0"/>
              <a:t>Pomocí jednoho z důkazů Pythagorovy věty vysvětlím, jak tato věta funguje a k čemu slouží</a:t>
            </a:r>
          </a:p>
          <a:p>
            <a:r>
              <a:rPr lang="cs-CZ" dirty="0" smtClean="0"/>
              <a:t>Počítám s mocninami a využívám je ke zjednodušení vyjádření velkých čísel</a:t>
            </a:r>
          </a:p>
          <a:p>
            <a:endParaRPr lang="cs-CZ" dirty="0" smtClean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dirty="0" smtClean="0"/>
              <a:t>TÝDENNÍ ÚKOL</a:t>
            </a:r>
          </a:p>
          <a:p>
            <a:r>
              <a:rPr lang="cs-CZ" dirty="0" smtClean="0"/>
              <a:t>Pracovní list – dostaneš v hodině a je k dispozici i v souborech v </a:t>
            </a:r>
            <a:r>
              <a:rPr lang="cs-CZ" dirty="0" err="1" smtClean="0"/>
              <a:t>Teams</a:t>
            </a:r>
            <a:endParaRPr lang="cs-CZ" dirty="0" smtClean="0"/>
          </a:p>
          <a:p>
            <a:pPr lvl="1"/>
            <a:r>
              <a:rPr lang="cs-CZ" dirty="0" smtClean="0"/>
              <a:t>Pracovní list je sestaven z úloh, které byly v přijímacích zkouškách z matematiky na </a:t>
            </a:r>
            <a:r>
              <a:rPr lang="cs-CZ" dirty="0" smtClean="0"/>
              <a:t>SŠ.</a:t>
            </a:r>
            <a:endParaRPr lang="cs-CZ" dirty="0" smtClean="0"/>
          </a:p>
          <a:p>
            <a:pPr lvl="1"/>
            <a:r>
              <a:rPr lang="cs-CZ" dirty="0" smtClean="0"/>
              <a:t>Povinné jsou úlohy 1 – 6, ostatní jsou </a:t>
            </a:r>
            <a:r>
              <a:rPr lang="cs-CZ" dirty="0" smtClean="0"/>
              <a:t>dobrovolné. Vyřešení všech úloh doporučuji těm, kteří se chystají v příštím roce dělat přijímací zkoušky na SŠ.</a:t>
            </a:r>
          </a:p>
          <a:p>
            <a:pPr lvl="1"/>
            <a:r>
              <a:rPr lang="cs-CZ" dirty="0" smtClean="0"/>
              <a:t>Nejdříve </a:t>
            </a:r>
            <a:r>
              <a:rPr lang="cs-CZ" dirty="0" smtClean="0"/>
              <a:t>vyřeš povinné úlohy. Do případného řešení úloh 7 – 9 se pusť až budeš mít povinné úlohy vyřešené. O druhou část pracovního listu s úlohami 7 – 9 si můžeš říci ve škole, nebo jej stáhnout v </a:t>
            </a:r>
            <a:r>
              <a:rPr lang="cs-CZ" dirty="0" err="1" smtClean="0"/>
              <a:t>Teams</a:t>
            </a:r>
            <a:r>
              <a:rPr lang="cs-CZ" dirty="0" smtClean="0"/>
              <a:t>.</a:t>
            </a:r>
          </a:p>
          <a:p>
            <a:pPr lvl="1"/>
            <a:r>
              <a:rPr lang="cs-CZ" dirty="0" smtClean="0"/>
              <a:t>Pokud si s některou z úloh vůbec nevíš rady, přijď se zeptat.</a:t>
            </a:r>
            <a:endParaRPr lang="cs-CZ" dirty="0" smtClean="0"/>
          </a:p>
          <a:p>
            <a:pPr lvl="1"/>
            <a:r>
              <a:rPr lang="cs-CZ" dirty="0" smtClean="0"/>
              <a:t>Ve čtvrtek do 16:00 bude v souborech správné řešení – oprav si své řešení podle něj </a:t>
            </a:r>
            <a:r>
              <a:rPr lang="cs-CZ" b="1" dirty="0" smtClean="0"/>
              <a:t>JINOU BARVOU, </a:t>
            </a:r>
            <a:r>
              <a:rPr lang="cs-CZ" b="1" dirty="0" smtClean="0"/>
              <a:t>viditelně</a:t>
            </a:r>
            <a:r>
              <a:rPr lang="cs-CZ" dirty="0" smtClean="0"/>
              <a:t>.</a:t>
            </a:r>
            <a:endParaRPr lang="cs-CZ" b="1" dirty="0" smtClean="0"/>
          </a:p>
          <a:p>
            <a:pPr lvl="1"/>
            <a:r>
              <a:rPr lang="cs-CZ" dirty="0" smtClean="0"/>
              <a:t>Nezapomeň </a:t>
            </a:r>
            <a:r>
              <a:rPr lang="cs-CZ" dirty="0" smtClean="0"/>
              <a:t>stránky vyfotit a odevzdat na konci týdne do zadání v </a:t>
            </a:r>
            <a:r>
              <a:rPr lang="cs-CZ" dirty="0" err="1" smtClean="0"/>
              <a:t>Teams</a:t>
            </a:r>
            <a:r>
              <a:rPr lang="cs-CZ" dirty="0" smtClean="0"/>
              <a:t> spolu s tabulkou </a:t>
            </a:r>
            <a:r>
              <a:rPr lang="cs-CZ" dirty="0" smtClean="0"/>
              <a:t>sebehodnocení.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7154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hodina týdne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54" y="2286000"/>
            <a:ext cx="7772400" cy="1119673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Společná rozcvička</a:t>
            </a:r>
          </a:p>
          <a:p>
            <a:r>
              <a:rPr lang="cs-CZ" dirty="0" smtClean="0"/>
              <a:t>Řešíme úlohy na stanovištích</a:t>
            </a:r>
          </a:p>
          <a:p>
            <a:r>
              <a:rPr lang="cs-CZ" dirty="0" smtClean="0"/>
              <a:t>Zjišťujeme, co jsou číselné výrazy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HRÁTKY S ČÍSLY</a:t>
            </a:r>
          </a:p>
        </p:txBody>
      </p:sp>
    </p:spTree>
    <p:extLst>
      <p:ext uri="{BB962C8B-B14F-4D97-AF65-F5344CB8AC3E}">
        <p14:creationId xmlns:p14="http://schemas.microsoft.com/office/powerpoint/2010/main" val="15313396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hodina týdne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EVROPSKÁ UNIE A MOCNINY</a:t>
            </a:r>
          </a:p>
        </p:txBody>
      </p:sp>
      <p:sp>
        <p:nvSpPr>
          <p:cNvPr id="5" name="Zástupný symbol pro obsah 2"/>
          <p:cNvSpPr>
            <a:spLocks noGrp="1"/>
          </p:cNvSpPr>
          <p:nvPr>
            <p:ph idx="1"/>
          </p:nvPr>
        </p:nvSpPr>
        <p:spPr>
          <a:xfrm>
            <a:off x="545840" y="2253312"/>
            <a:ext cx="7772400" cy="1751045"/>
          </a:xfrm>
        </p:spPr>
        <p:txBody>
          <a:bodyPr/>
          <a:lstStyle/>
          <a:p>
            <a:r>
              <a:rPr lang="cs-CZ" dirty="0" smtClean="0"/>
              <a:t>Společná rozcvička</a:t>
            </a:r>
          </a:p>
          <a:p>
            <a:r>
              <a:rPr lang="cs-CZ" dirty="0" smtClean="0"/>
              <a:t>Propojujeme matematiku se zeměpisem a VOZ</a:t>
            </a:r>
          </a:p>
          <a:p>
            <a:r>
              <a:rPr lang="cs-CZ" dirty="0" smtClean="0"/>
              <a:t>Porovnáváme Evropskou unii s dalšími velkými světovými ekonomikami a využíváme při tom mocniny a počítání s nimi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9261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a 4. hodina týdne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11155" y="2253312"/>
            <a:ext cx="7772400" cy="1469602"/>
          </a:xfrm>
        </p:spPr>
        <p:txBody>
          <a:bodyPr>
            <a:normAutofit/>
          </a:bodyPr>
          <a:lstStyle/>
          <a:p>
            <a:r>
              <a:rPr lang="cs-CZ" dirty="0" smtClean="0"/>
              <a:t>Další dvě prezentace a s nimi Kačka K., </a:t>
            </a:r>
            <a:r>
              <a:rPr lang="cs-CZ" dirty="0" err="1" smtClean="0"/>
              <a:t>Verča</a:t>
            </a:r>
            <a:r>
              <a:rPr lang="cs-CZ" dirty="0" smtClean="0"/>
              <a:t>, Honza N. a Ondra</a:t>
            </a:r>
          </a:p>
          <a:p>
            <a:r>
              <a:rPr lang="cs-CZ" dirty="0" smtClean="0"/>
              <a:t>Rýsujeme, stříháme a počítáme</a:t>
            </a:r>
          </a:p>
          <a:p>
            <a:r>
              <a:rPr lang="cs-CZ" dirty="0" smtClean="0"/>
              <a:t>Dokazujeme, že platí to, na co přišel Pythagoras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PREZENTACE</a:t>
            </a:r>
          </a:p>
          <a:p>
            <a:r>
              <a:rPr lang="cs-CZ" dirty="0" smtClean="0"/>
              <a:t>mocniny</a:t>
            </a:r>
          </a:p>
          <a:p>
            <a:r>
              <a:rPr lang="cs-CZ" dirty="0" smtClean="0"/>
              <a:t>historie geometrie</a:t>
            </a:r>
          </a:p>
          <a:p>
            <a:r>
              <a:rPr lang="cs-CZ" dirty="0" smtClean="0"/>
              <a:t>PYTHAGOROVA VĚTA</a:t>
            </a:r>
          </a:p>
          <a:p>
            <a:r>
              <a:rPr lang="cs-CZ" dirty="0" smtClean="0"/>
              <a:t>jak funguje a jak to dokážeme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43955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231</TotalTime>
  <Words>449</Words>
  <Application>Microsoft Office PowerPoint</Application>
  <PresentationFormat>Širokoúhlá obrazovka</PresentationFormat>
  <Paragraphs>44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9" baseType="lpstr">
      <vt:lpstr>Century Gothic</vt:lpstr>
      <vt:lpstr>Garamond</vt:lpstr>
      <vt:lpstr>Savon</vt:lpstr>
      <vt:lpstr>2. Týden prosince 6.12. – 10.12.</vt:lpstr>
      <vt:lpstr>Pokud jsi v karanténě, izolaci, nebo prostě nemocný/á</vt:lpstr>
      <vt:lpstr>Cíle týdne a týdenní úkol</vt:lpstr>
      <vt:lpstr>1. hodina týdne</vt:lpstr>
      <vt:lpstr>2. hodina týdne</vt:lpstr>
      <vt:lpstr>3. a 4. hodina týdne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Matematika</dc:title>
  <dc:creator>Pařízková Ivana</dc:creator>
  <cp:lastModifiedBy>Pařízková Ivana</cp:lastModifiedBy>
  <cp:revision>15</cp:revision>
  <dcterms:created xsi:type="dcterms:W3CDTF">2021-11-28T19:40:26Z</dcterms:created>
  <dcterms:modified xsi:type="dcterms:W3CDTF">2021-12-05T22:39:52Z</dcterms:modified>
  <cp:contentStatus>Konečný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