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1. Týden prosince</a:t>
            </a:r>
            <a:br>
              <a:rPr lang="cs-CZ" dirty="0" smtClean="0"/>
            </a:br>
            <a:r>
              <a:rPr lang="cs-CZ" dirty="0" smtClean="0"/>
              <a:t>29.11. – 3.12.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6830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OPAKUJEME: Mocniny a odmocniny</a:t>
            </a:r>
          </a:p>
          <a:p>
            <a:r>
              <a:rPr lang="cs-CZ" dirty="0" smtClean="0"/>
              <a:t>Trojúhelníky</a:t>
            </a:r>
          </a:p>
          <a:p>
            <a:r>
              <a:rPr lang="cs-CZ" dirty="0" smtClean="0"/>
              <a:t>Rýsování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98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Pokud jsi v karanténě, izolaci, nebo prostě nemocný/á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Udělej si týdenní domácí úkol</a:t>
            </a:r>
          </a:p>
          <a:p>
            <a:r>
              <a:rPr lang="cs-CZ" dirty="0"/>
              <a:t>Od spolužáka zjisti, co děláme ve škole, případně se zeptej mě, paní učitelky – v chatu v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Sleduj materiály, které se průběžně objevují v </a:t>
            </a:r>
            <a:r>
              <a:rPr lang="cs-CZ" dirty="0" err="1"/>
              <a:t>Teams</a:t>
            </a:r>
            <a:r>
              <a:rPr lang="cs-CZ" dirty="0"/>
              <a:t> (v souborech, v aktuálním měsíci a týdnu) a doma si je vypracuj</a:t>
            </a:r>
          </a:p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zadání v </a:t>
            </a:r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Teams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odevzdej vše, co jsi tento týden doma udělal/a</a:t>
            </a:r>
          </a:p>
          <a:p>
            <a:r>
              <a:rPr lang="cs-CZ" dirty="0"/>
              <a:t>Pokud jsi něčemu neporozuměl/a, poznamenej si do sešitu, čemu konkrétně nerozumíš, vyfoť a odevzdej to též</a:t>
            </a:r>
          </a:p>
          <a:p>
            <a:r>
              <a:rPr lang="cs-CZ" dirty="0"/>
              <a:t>Napiš mi v </a:t>
            </a:r>
            <a:r>
              <a:rPr lang="cs-CZ" dirty="0" err="1"/>
              <a:t>Teams</a:t>
            </a:r>
            <a:r>
              <a:rPr lang="cs-CZ" dirty="0"/>
              <a:t>, pokud ti můžu s něčím pomoci!</a:t>
            </a:r>
          </a:p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Napiš mi i v případě, že ti není dobře a na matiku tento týden nemáš sílu – domluvíme se na termínu, kdy úkoly odevzdáš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96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týdne a týdenní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CÍLE TÝDNE</a:t>
            </a:r>
          </a:p>
          <a:p>
            <a:r>
              <a:rPr lang="cs-CZ" dirty="0" smtClean="0"/>
              <a:t>Vyjmenuji a na příkladu ukážu, co všechno jsme se učili dělat s mocninami a odmocninami</a:t>
            </a:r>
          </a:p>
          <a:p>
            <a:r>
              <a:rPr lang="cs-CZ" dirty="0" smtClean="0"/>
              <a:t>Vysvětlím, kde se v matematice mocniny využívají a jak</a:t>
            </a:r>
          </a:p>
          <a:p>
            <a:r>
              <a:rPr lang="cs-CZ" dirty="0" smtClean="0"/>
              <a:t>Narýsuji daný trojúhelník, sestrojím jeho výšky, těžnice, kružnici opsanou a kružnici vepsanou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TÝDENNÍ ÚKOL</a:t>
            </a:r>
          </a:p>
          <a:p>
            <a:r>
              <a:rPr lang="cs-CZ" dirty="0" smtClean="0"/>
              <a:t>Pracovní sešit: souhrnný test z mocnin a odmocnin, str. 22 – 23</a:t>
            </a:r>
          </a:p>
          <a:p>
            <a:pPr lvl="1"/>
            <a:r>
              <a:rPr lang="cs-CZ" dirty="0" smtClean="0"/>
              <a:t>Nejdříve vyřeš vše, co zvládneš (ideálně začátkem týdne) – samozřejmě bez kalkulačky</a:t>
            </a:r>
          </a:p>
          <a:p>
            <a:pPr lvl="1"/>
            <a:r>
              <a:rPr lang="cs-CZ" dirty="0" smtClean="0"/>
              <a:t>Poté při řešení toho, co nezvládáš, čerpej z hodin matematiky tohoto týdne</a:t>
            </a:r>
          </a:p>
          <a:p>
            <a:pPr lvl="1"/>
            <a:r>
              <a:rPr lang="cs-CZ" dirty="0" smtClean="0"/>
              <a:t>Vyřeš i úlohy, které jsi na začátku týdne nezvládl/a</a:t>
            </a:r>
          </a:p>
          <a:p>
            <a:pPr lvl="1"/>
            <a:r>
              <a:rPr lang="cs-CZ" dirty="0" smtClean="0"/>
              <a:t>Ve čtvrtek do 14:00 bude v souborech správné řešení – oprav si své řešení podle něj </a:t>
            </a:r>
            <a:r>
              <a:rPr lang="cs-CZ" b="1" dirty="0" smtClean="0"/>
              <a:t>JINOU BARVOU, viditelně</a:t>
            </a:r>
          </a:p>
          <a:p>
            <a:pPr lvl="1"/>
            <a:r>
              <a:rPr lang="cs-CZ" dirty="0" smtClean="0"/>
              <a:t>Nezapomeň stránky vyfotit a odevzdat na konci týdne do zadání v </a:t>
            </a:r>
            <a:r>
              <a:rPr lang="cs-CZ" dirty="0" err="1" smtClean="0"/>
              <a:t>Teams</a:t>
            </a:r>
            <a:r>
              <a:rPr lang="cs-CZ" dirty="0" smtClean="0"/>
              <a:t> spolu s tabulkou </a:t>
            </a:r>
            <a:r>
              <a:rPr lang="cs-CZ" dirty="0" err="1" smtClean="0"/>
              <a:t>seboehodnocení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15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3832" y="2286000"/>
            <a:ext cx="7772400" cy="1903445"/>
          </a:xfrm>
        </p:spPr>
        <p:txBody>
          <a:bodyPr/>
          <a:lstStyle/>
          <a:p>
            <a:r>
              <a:rPr lang="cs-CZ" dirty="0" smtClean="0"/>
              <a:t>Společná rozcvička</a:t>
            </a:r>
          </a:p>
          <a:p>
            <a:r>
              <a:rPr lang="cs-CZ" dirty="0" smtClean="0"/>
              <a:t>ZELENÍ/ORANŽOVÍ – pracujeme samostatně, ve skupinách či s výkladem od paní učitelky</a:t>
            </a:r>
          </a:p>
          <a:p>
            <a:r>
              <a:rPr lang="cs-CZ" dirty="0" smtClean="0"/>
              <a:t>Výstupem z hodiny je pracovní list se zkontrolovanými výsledky – k případnému dopočítání doma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DRUHÁ MOCNINA</a:t>
            </a:r>
          </a:p>
          <a:p>
            <a:r>
              <a:rPr lang="cs-CZ" dirty="0" smtClean="0"/>
              <a:t>Desetinných čísel</a:t>
            </a:r>
          </a:p>
          <a:p>
            <a:r>
              <a:rPr lang="cs-CZ" dirty="0" smtClean="0"/>
              <a:t>Zlomků</a:t>
            </a:r>
          </a:p>
          <a:p>
            <a:r>
              <a:rPr lang="cs-CZ" dirty="0" smtClean="0"/>
              <a:t>Malých čísel</a:t>
            </a:r>
          </a:p>
          <a:p>
            <a:r>
              <a:rPr lang="cs-CZ" dirty="0" smtClean="0"/>
              <a:t>Velkých čísel</a:t>
            </a:r>
          </a:p>
          <a:p>
            <a:r>
              <a:rPr lang="cs-CZ" dirty="0" smtClean="0"/>
              <a:t>V tabulkách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33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hodina týdne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DRUHÁ ODMOCNINA</a:t>
            </a:r>
          </a:p>
          <a:p>
            <a:r>
              <a:rPr lang="cs-CZ" dirty="0" smtClean="0"/>
              <a:t>MOCNINY A ODMOCNINY VYŠŠÍCH ŘÁDŮ</a:t>
            </a:r>
          </a:p>
          <a:p>
            <a:r>
              <a:rPr lang="cs-CZ" dirty="0" smtClean="0"/>
              <a:t>NÁSOBENÍ A DĚLENÍ MOCNIN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5840" y="2253312"/>
            <a:ext cx="7772400" cy="1751045"/>
          </a:xfrm>
        </p:spPr>
        <p:txBody>
          <a:bodyPr/>
          <a:lstStyle/>
          <a:p>
            <a:r>
              <a:rPr lang="cs-CZ" dirty="0" smtClean="0"/>
              <a:t>Společná rozcvička</a:t>
            </a:r>
          </a:p>
          <a:p>
            <a:r>
              <a:rPr lang="cs-CZ" dirty="0" smtClean="0"/>
              <a:t>ZELENÍ/ORANŽOVÍ – pracujeme samostatně, ve skupinách či s výkladem od paní učitelky</a:t>
            </a:r>
          </a:p>
          <a:p>
            <a:r>
              <a:rPr lang="cs-CZ" dirty="0" smtClean="0"/>
              <a:t>Výstupem z hodiny je pracovní list se zkontrolovanými výsledky – k případnému dopočítání doma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26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55" y="2253311"/>
            <a:ext cx="7772400" cy="1814835"/>
          </a:xfrm>
        </p:spPr>
        <p:txBody>
          <a:bodyPr>
            <a:normAutofit/>
          </a:bodyPr>
          <a:lstStyle/>
          <a:p>
            <a:r>
              <a:rPr lang="cs-CZ" dirty="0" smtClean="0"/>
              <a:t>S první prezentací školního roku vystoupí Honza s Matějem</a:t>
            </a:r>
          </a:p>
          <a:p>
            <a:r>
              <a:rPr lang="cs-CZ" dirty="0" smtClean="0"/>
              <a:t>Využíváme mocniny a odmocniny ke geometrickým výpočtům</a:t>
            </a:r>
          </a:p>
          <a:p>
            <a:r>
              <a:rPr lang="cs-CZ" dirty="0" smtClean="0"/>
              <a:t>Rýsujeme, modelujeme, skládáme, zkoušíme </a:t>
            </a:r>
          </a:p>
          <a:p>
            <a:r>
              <a:rPr lang="cs-CZ" dirty="0" smtClean="0"/>
              <a:t>Sestrojujeme trojúhelníky a jejich důležité přímky a kružnice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PREZENTACE:</a:t>
            </a:r>
          </a:p>
          <a:p>
            <a:r>
              <a:rPr lang="cs-CZ" dirty="0" smtClean="0"/>
              <a:t>promile</a:t>
            </a:r>
          </a:p>
          <a:p>
            <a:r>
              <a:rPr lang="cs-CZ" dirty="0" smtClean="0"/>
              <a:t>TROJÚHELNÍKY</a:t>
            </a:r>
          </a:p>
          <a:p>
            <a:r>
              <a:rPr lang="cs-CZ" dirty="0" smtClean="0"/>
              <a:t>OBVODY, OBSAHY, POVRCHY A OBJEMY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95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114" y="2253312"/>
            <a:ext cx="7772400" cy="948612"/>
          </a:xfrm>
        </p:spPr>
        <p:txBody>
          <a:bodyPr/>
          <a:lstStyle/>
          <a:p>
            <a:r>
              <a:rPr lang="cs-CZ" dirty="0" smtClean="0"/>
              <a:t>Test píšeme celou hodinu</a:t>
            </a:r>
          </a:p>
          <a:p>
            <a:r>
              <a:rPr lang="cs-CZ" dirty="0" smtClean="0"/>
              <a:t>Opět máme možnost vybírat si A nebo B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TEST ZA LISTOPAD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609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104</TotalTime>
  <Words>434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Savon</vt:lpstr>
      <vt:lpstr>1. Týden prosince 29.11. – 3.12.</vt:lpstr>
      <vt:lpstr>Pokud jsi v karanténě, izolaci, nebo prostě nemocný/á</vt:lpstr>
      <vt:lpstr>Cíle týdne a týdenní úkol</vt:lpstr>
      <vt:lpstr>1. hodina týdne</vt:lpstr>
      <vt:lpstr>2. hodina týdne</vt:lpstr>
      <vt:lpstr>3. hodina týdne</vt:lpstr>
      <vt:lpstr>4. hodina týdne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Pařízková Ivana</dc:creator>
  <cp:lastModifiedBy>Pařízková Ivana</cp:lastModifiedBy>
  <cp:revision>14</cp:revision>
  <dcterms:created xsi:type="dcterms:W3CDTF">2021-11-28T19:40:26Z</dcterms:created>
  <dcterms:modified xsi:type="dcterms:W3CDTF">2021-11-28T21:33:03Z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