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3" r:id="rId6"/>
    <p:sldId id="257" r:id="rId7"/>
    <p:sldId id="258" r:id="rId8"/>
    <p:sldId id="260" r:id="rId9"/>
    <p:sldId id="261" r:id="rId10"/>
    <p:sldId id="262" r:id="rId11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41" autoAdjust="0"/>
  </p:normalViewPr>
  <p:slideViewPr>
    <p:cSldViewPr snapToGrid="0">
      <p:cViewPr varScale="1">
        <p:scale>
          <a:sx n="92" d="100"/>
          <a:sy n="92" d="100"/>
        </p:scale>
        <p:origin x="16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82743F1-8D86-48EE-80AC-4012EA3030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3653EFC-2CF9-48E8-8FD8-4401FEC012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776C5-F833-43C1-8619-8DDF787F51F0}" type="datetime1">
              <a:rPr lang="cs-CZ" smtClean="0"/>
              <a:t>21.11.2021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D209633-9357-40C7-98FA-251BCBA630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792AE5-64EE-40A9-B185-8F4A538E58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B95D5-53E6-43D0-835B-96C068B9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49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C1CAA-4FB3-40AA-B432-996BCFC28790}" type="datetime1">
              <a:rPr lang="cs-CZ" smtClean="0"/>
              <a:pPr/>
              <a:t>21.11.2021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Upravit styly předlohy textu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A1E07-F916-4082-A3F3-9521E6977F54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768686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AA1E07-F916-4082-A3F3-9521E6977F5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05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154955" y="1447800"/>
            <a:ext cx="8825658" cy="3329581"/>
          </a:xfrm>
        </p:spPr>
        <p:txBody>
          <a:bodyPr rtlCol="0" anchor="b"/>
          <a:lstStyle>
            <a:lvl1pPr>
              <a:defRPr sz="7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154955" y="4777380"/>
            <a:ext cx="8825658" cy="861420"/>
          </a:xfrm>
        </p:spPr>
        <p:txBody>
          <a:bodyPr rtlCol="0"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1F4365-CA00-43B4-861D-B14F04C0C539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6" y="4800587"/>
            <a:ext cx="882565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6" y="5367325"/>
            <a:ext cx="8825656" cy="493712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6B6B1B7-442E-4673-AD7C-674B3FBD799C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4" y="1447800"/>
            <a:ext cx="8825659" cy="1981200"/>
          </a:xfrm>
        </p:spPr>
        <p:txBody>
          <a:bodyPr rtlCol="0"/>
          <a:lstStyle>
            <a:lvl1pPr>
              <a:defRPr sz="48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8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657600"/>
            <a:ext cx="8825659" cy="2362200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8BB929-573D-485E-BBDB-03DE686F9C90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74801" y="1447800"/>
            <a:ext cx="7999315" cy="2323374"/>
          </a:xfrm>
        </p:spPr>
        <p:txBody>
          <a:bodyPr rtlCol="0"/>
          <a:lstStyle>
            <a:lvl1pPr>
              <a:defRPr sz="48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4" name="Zástupný symbol pro text 3"/>
          <p:cNvSpPr>
            <a:spLocks noGrp="1"/>
          </p:cNvSpPr>
          <p:nvPr>
            <p:ph type="body" sz="half" idx="13" hasCustomPrompt="1"/>
          </p:nvPr>
        </p:nvSpPr>
        <p:spPr>
          <a:xfrm>
            <a:off x="1930400" y="3771174"/>
            <a:ext cx="7279649" cy="342174"/>
          </a:xfrm>
        </p:spPr>
        <p:txBody>
          <a:bodyPr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4350657"/>
            <a:ext cx="8825659" cy="1676400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06066-29A6-4893-8D4D-693CB358ECFD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  <p:sp>
        <p:nvSpPr>
          <p:cNvPr id="9" name="Textové pole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 rtl="0"/>
            <a:r>
              <a:rPr lang="cs-CZ" noProof="0"/>
              <a:t>„</a:t>
            </a:r>
          </a:p>
        </p:txBody>
      </p:sp>
      <p:sp>
        <p:nvSpPr>
          <p:cNvPr id="13" name="Textové pole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 rtl="0"/>
            <a:r>
              <a:rPr lang="cs-CZ" noProof="0"/>
              <a:t>“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4" y="3124201"/>
            <a:ext cx="8825660" cy="1653180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54954" y="4777381"/>
            <a:ext cx="8825659" cy="860400"/>
          </a:xfrm>
        </p:spPr>
        <p:txBody>
          <a:bodyPr rtlCol="0"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969A42-BBCC-4AF0-B7CD-F77250B3B86F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 sz="4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632947" y="1981200"/>
            <a:ext cx="2946866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6" name="Zástupný symbol pro text 3"/>
          <p:cNvSpPr>
            <a:spLocks noGrp="1"/>
          </p:cNvSpPr>
          <p:nvPr>
            <p:ph type="body" sz="half" idx="15" hasCustomPrompt="1"/>
          </p:nvPr>
        </p:nvSpPr>
        <p:spPr>
          <a:xfrm>
            <a:off x="652463" y="2667000"/>
            <a:ext cx="2927350" cy="358933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3883659" y="1981200"/>
            <a:ext cx="2936241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9" name="Zástupný symbol pro text 3"/>
          <p:cNvSpPr>
            <a:spLocks noGrp="1"/>
          </p:cNvSpPr>
          <p:nvPr>
            <p:ph type="body" sz="half" idx="16" hasCustomPrompt="1"/>
          </p:nvPr>
        </p:nvSpPr>
        <p:spPr>
          <a:xfrm>
            <a:off x="3873106" y="2667000"/>
            <a:ext cx="2946794" cy="358933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4" name="Zástupný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7124700" y="1981200"/>
            <a:ext cx="29321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0" name="Zástupný symbol pro text 3"/>
          <p:cNvSpPr>
            <a:spLocks noGrp="1"/>
          </p:cNvSpPr>
          <p:nvPr>
            <p:ph type="body" sz="half" idx="17" hasCustomPrompt="1"/>
          </p:nvPr>
        </p:nvSpPr>
        <p:spPr>
          <a:xfrm>
            <a:off x="7124700" y="2667000"/>
            <a:ext cx="2932113" cy="358933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A8ABB0-33B3-45B0-A21A-5CBB3C5F1089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 sz="4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52463" y="4250949"/>
            <a:ext cx="294005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9" name="Zástupný symbol obrázku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22" name="Zástupný symbol pro text 3"/>
          <p:cNvSpPr>
            <a:spLocks noGrp="1"/>
          </p:cNvSpPr>
          <p:nvPr>
            <p:ph type="body" sz="half" idx="18" hasCustomPrompt="1"/>
          </p:nvPr>
        </p:nvSpPr>
        <p:spPr>
          <a:xfrm>
            <a:off x="652463" y="4827211"/>
            <a:ext cx="2940050" cy="659189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3889375" y="4250949"/>
            <a:ext cx="29305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30" name="Zástupný symbol obrázku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23" name="Zástupný symbol pro text 3"/>
          <p:cNvSpPr>
            <a:spLocks noGrp="1"/>
          </p:cNvSpPr>
          <p:nvPr>
            <p:ph type="body" sz="half" idx="19" hasCustomPrompt="1"/>
          </p:nvPr>
        </p:nvSpPr>
        <p:spPr>
          <a:xfrm>
            <a:off x="3888022" y="4827210"/>
            <a:ext cx="2934406" cy="659189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4" name="Zástupný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7124700" y="4250949"/>
            <a:ext cx="29321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31" name="Zástupný symbol obrázku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24" name="Zástupný symbol pro text 3"/>
          <p:cNvSpPr>
            <a:spLocks noGrp="1"/>
          </p:cNvSpPr>
          <p:nvPr>
            <p:ph type="body" sz="half" idx="20" hasCustomPrompt="1"/>
          </p:nvPr>
        </p:nvSpPr>
        <p:spPr>
          <a:xfrm>
            <a:off x="7124575" y="4827208"/>
            <a:ext cx="2935997" cy="659189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415B35-4292-4B66-A38F-071FA9475C2A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 anchorCtr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15A2CB-2AD3-40BB-A99A-C954DD65252D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304212" y="430213"/>
            <a:ext cx="1752601" cy="5826125"/>
          </a:xfrm>
        </p:spPr>
        <p:txBody>
          <a:bodyPr vert="eaVert" rtlCol="0" anchor="b" anchorCtr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652463" y="887414"/>
            <a:ext cx="7423149" cy="5368924"/>
          </a:xfrm>
        </p:spPr>
        <p:txBody>
          <a:bodyPr vert="eaVert"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47A84A-CACB-4E77-862C-446749E4C958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219484-B4B5-4555-B537-6937B049B95B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6" y="2861733"/>
            <a:ext cx="8825657" cy="1915647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54955" y="4777381"/>
            <a:ext cx="8825658" cy="860400"/>
          </a:xfrm>
        </p:spPr>
        <p:txBody>
          <a:bodyPr rtlCol="0"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087A2B-D02F-4E7D-ADD1-4F5967E991CC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 hasCustomPrompt="1"/>
          </p:nvPr>
        </p:nvSpPr>
        <p:spPr>
          <a:xfrm>
            <a:off x="1103312" y="2060575"/>
            <a:ext cx="4396339" cy="4195763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5654493" y="2056092"/>
            <a:ext cx="4396341" cy="4200245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69AF49-2665-4FAA-B336-8FC3F3009FD0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03313" y="1905000"/>
            <a:ext cx="439633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1103312" y="2514600"/>
            <a:ext cx="4396339" cy="3741738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5654495" y="1905000"/>
            <a:ext cx="439633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 hasCustomPrompt="1"/>
          </p:nvPr>
        </p:nvSpPr>
        <p:spPr>
          <a:xfrm>
            <a:off x="5654495" y="2514600"/>
            <a:ext cx="4396339" cy="3741738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4A1180-0741-456A-8D83-378B77922CAD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7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1E096E-D1B0-4AAC-963E-38E8D207C1D7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AD75C4-AA89-4B29-8124-74D1AC320325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4" y="1447800"/>
            <a:ext cx="3401064" cy="1447800"/>
          </a:xfrm>
        </p:spPr>
        <p:txBody>
          <a:bodyPr rtlCol="0" anchor="b"/>
          <a:lstStyle>
            <a:lvl1pPr algn="l">
              <a:defRPr sz="24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>
          <a:xfrm>
            <a:off x="4784616" y="1447800"/>
            <a:ext cx="5195997" cy="4572000"/>
          </a:xfrm>
        </p:spPr>
        <p:txBody>
          <a:bodyPr rtlCol="0"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129280"/>
            <a:ext cx="3401063" cy="2895599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12E052-04AF-4125-972F-5616D6A82653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5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3907" y="1854192"/>
            <a:ext cx="5092906" cy="1574808"/>
          </a:xfrm>
        </p:spPr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657600"/>
            <a:ext cx="5084979" cy="1371600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6F01D2-0A24-46C8-965F-8B8746DB3B73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á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fld id="{18BAF807-1385-4971-8B99-DC99F804CE45}" type="datetime1">
              <a:rPr lang="cs-CZ" noProof="0" smtClean="0"/>
              <a:t>21.11.2021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řetězce">
            <a:extLst>
              <a:ext uri="{FF2B5EF4-FFF2-40B4-BE49-F238E27FC236}">
                <a16:creationId xmlns:a16="http://schemas.microsoft.com/office/drawing/2014/main" id="{A4511EBC-2F3C-446D-867B-7DC328517A4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alphaModFix amt="25000"/>
            <a:extLst/>
          </a:blip>
          <a:srcRect t="23391" r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D30D32A-359B-41BB-9746-2CF3A21EE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25" y="1447800"/>
            <a:ext cx="8825658" cy="3329581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4</a:t>
            </a:r>
            <a:r>
              <a:rPr lang="cs-CZ" dirty="0" smtClean="0"/>
              <a:t>. týden listopadu</a:t>
            </a:r>
            <a:br>
              <a:rPr lang="cs-CZ" dirty="0" smtClean="0"/>
            </a:br>
            <a:r>
              <a:rPr lang="cs-CZ" dirty="0" smtClean="0"/>
              <a:t>22.11. – 26.11.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CA222A-88BC-48F4-9AE8-2115B7D1E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1888597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cs-CZ" dirty="0" smtClean="0"/>
              <a:t>Trojúhelníky – popisujeme a rýsujeme</a:t>
            </a:r>
          </a:p>
          <a:p>
            <a:pPr rtl="0"/>
            <a:r>
              <a:rPr lang="cs-CZ" dirty="0" smtClean="0"/>
              <a:t>Pravoúhlý trojúhelník</a:t>
            </a:r>
          </a:p>
          <a:p>
            <a:pPr rtl="0"/>
            <a:r>
              <a:rPr lang="cs-CZ" dirty="0" smtClean="0"/>
              <a:t>Odmocniny v tabulkách</a:t>
            </a:r>
          </a:p>
          <a:p>
            <a:pPr rtl="0"/>
            <a:r>
              <a:rPr lang="cs-CZ" dirty="0" smtClean="0"/>
              <a:t>Pravidla pro počítání s mocninami</a:t>
            </a:r>
          </a:p>
          <a:p>
            <a:pPr rtl="0"/>
            <a:r>
              <a:rPr lang="cs-CZ" dirty="0" smtClean="0"/>
              <a:t>Portfolia – zadání prezentací</a:t>
            </a:r>
          </a:p>
          <a:p>
            <a:pPr rtl="0"/>
            <a:endParaRPr lang="cs-CZ" dirty="0" smtClean="0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18E9D62-7BA3-4D5E-8915-0D0E8661E3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300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Pokud jsi v karanténě, izolaci, nebo prostě nemocný/á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Udělej si týdenní domácí úkol</a:t>
            </a:r>
          </a:p>
          <a:p>
            <a:r>
              <a:rPr lang="cs-CZ" dirty="0" smtClean="0"/>
              <a:t>Od spolužáka zjisti, co děláme ve škole, případně se zeptej mě, paní učitelky – v chatu v </a:t>
            </a:r>
            <a:r>
              <a:rPr lang="cs-CZ" dirty="0" err="1" smtClean="0"/>
              <a:t>Teams</a:t>
            </a:r>
            <a:endParaRPr lang="cs-CZ" dirty="0" smtClean="0"/>
          </a:p>
          <a:p>
            <a:r>
              <a:rPr lang="cs-CZ" dirty="0" smtClean="0"/>
              <a:t>Sleduj materiály, které se průběžně objevují v </a:t>
            </a:r>
            <a:r>
              <a:rPr lang="cs-CZ" dirty="0" err="1" smtClean="0"/>
              <a:t>Teams</a:t>
            </a:r>
            <a:r>
              <a:rPr lang="cs-CZ" dirty="0"/>
              <a:t> </a:t>
            </a:r>
            <a:r>
              <a:rPr lang="cs-CZ" dirty="0" smtClean="0"/>
              <a:t>(v souborech, v aktuálním měsíci a týdnu) a doma si je vypracuj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Do zadání v </a:t>
            </a:r>
            <a:r>
              <a:rPr lang="cs-CZ" dirty="0" err="1" smtClean="0">
                <a:solidFill>
                  <a:srgbClr val="FFFF00"/>
                </a:solidFill>
              </a:rPr>
              <a:t>Teams</a:t>
            </a:r>
            <a:r>
              <a:rPr lang="cs-CZ" dirty="0" smtClean="0">
                <a:solidFill>
                  <a:srgbClr val="FFFF00"/>
                </a:solidFill>
              </a:rPr>
              <a:t> odevzdej vše, co jsi tento týden doma udělal/a</a:t>
            </a:r>
          </a:p>
          <a:p>
            <a:r>
              <a:rPr lang="cs-CZ" dirty="0" smtClean="0"/>
              <a:t>Pokud jsi něčemu neporozuměl/a, poznamenej si do sešitu, čemu konkrétně nerozumíš, vyfoť a odevzdej to též</a:t>
            </a:r>
          </a:p>
          <a:p>
            <a:r>
              <a:rPr lang="cs-CZ" dirty="0" smtClean="0"/>
              <a:t>Napiš mi v </a:t>
            </a:r>
            <a:r>
              <a:rPr lang="cs-CZ" dirty="0" err="1" smtClean="0"/>
              <a:t>Teams</a:t>
            </a:r>
            <a:r>
              <a:rPr lang="cs-CZ" dirty="0" smtClean="0"/>
              <a:t>, pokud ti můžu s něčím pomoci!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Napiš mi i v případě, že ti není dobře a na matiku tento týden nemáš sílu – domluvíme se na termínu, kdy úkoly odevzdáš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03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Týdenní úkol a cíle tohoto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46112" y="2060575"/>
            <a:ext cx="4853540" cy="4195763"/>
          </a:xfrm>
        </p:spPr>
        <p:txBody>
          <a:bodyPr/>
          <a:lstStyle/>
          <a:p>
            <a:r>
              <a:rPr lang="cs-CZ" dirty="0" smtClean="0"/>
              <a:t>CÍLE:</a:t>
            </a:r>
          </a:p>
          <a:p>
            <a:pPr lvl="1"/>
            <a:r>
              <a:rPr lang="cs-CZ" dirty="0" smtClean="0"/>
              <a:t>v tabulkách najdu druhou mocninu i odmocninu – poradím si i s desetinnými a velkými čísly</a:t>
            </a:r>
            <a:endParaRPr lang="cs-CZ" dirty="0"/>
          </a:p>
          <a:p>
            <a:pPr lvl="1"/>
            <a:r>
              <a:rPr lang="cs-CZ" dirty="0" smtClean="0"/>
              <a:t>orientuji se v trojúhelníku: popíšu druhy trojúhelníků, určím i sestrojím důležité přímky a kružnice týkající se trojúhelníků</a:t>
            </a:r>
          </a:p>
          <a:p>
            <a:pPr lvl="1"/>
            <a:r>
              <a:rPr lang="cs-CZ" dirty="0" smtClean="0"/>
              <a:t>počítám s vyššími mocninami, pravidla pro počítání s nimi vysvětlím na příkladu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5430274" cy="4200245"/>
          </a:xfrm>
        </p:spPr>
        <p:txBody>
          <a:bodyPr/>
          <a:lstStyle/>
          <a:p>
            <a:r>
              <a:rPr lang="cs-CZ" dirty="0" smtClean="0"/>
              <a:t>TÝDENNÍ </a:t>
            </a:r>
            <a:r>
              <a:rPr lang="cs-CZ" dirty="0" smtClean="0"/>
              <a:t>ÚKOL</a:t>
            </a:r>
          </a:p>
          <a:p>
            <a:pPr lvl="1"/>
            <a:r>
              <a:rPr lang="cs-CZ" dirty="0" smtClean="0"/>
              <a:t>Opět je zadaný v </a:t>
            </a:r>
            <a:r>
              <a:rPr lang="cs-CZ" dirty="0" err="1" smtClean="0"/>
              <a:t>umimematiku</a:t>
            </a:r>
            <a:endParaRPr lang="cs-CZ" dirty="0" smtClean="0"/>
          </a:p>
          <a:p>
            <a:pPr lvl="1"/>
            <a:r>
              <a:rPr lang="cs-CZ" dirty="0" smtClean="0"/>
              <a:t>Tentokrát je hodně hravý – pokus se získat co nejvíce krystalů (Zadaný počet je skutečně </a:t>
            </a:r>
            <a:r>
              <a:rPr lang="cs-CZ" dirty="0" err="1" smtClean="0"/>
              <a:t>minumum</a:t>
            </a:r>
            <a:r>
              <a:rPr lang="cs-CZ" dirty="0" smtClean="0"/>
              <a:t>, kolik jich dokážeš získat? Neboj se toho a pracuj na tom!)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38337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</a:t>
            </a:r>
            <a:r>
              <a:rPr lang="cs-CZ" dirty="0" smtClean="0"/>
              <a:t>. hodina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Zadáme si prezentace na první letos probraná témata</a:t>
            </a:r>
          </a:p>
          <a:p>
            <a:r>
              <a:rPr lang="cs-CZ" dirty="0" smtClean="0"/>
              <a:t>Procvičujeme mocniny v různých oblastech matematiky</a:t>
            </a:r>
          </a:p>
          <a:p>
            <a:r>
              <a:rPr lang="cs-CZ" dirty="0" smtClean="0"/>
              <a:t>ZELENÍ odvodí a zkusí převádět mezi různými číselnými soustavami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MATEMATICKÁ PORTFOLIA</a:t>
            </a:r>
          </a:p>
          <a:p>
            <a:r>
              <a:rPr lang="cs-CZ" dirty="0" smtClean="0"/>
              <a:t>Zadání prezentací</a:t>
            </a:r>
          </a:p>
          <a:p>
            <a:endParaRPr lang="cs-CZ" dirty="0"/>
          </a:p>
          <a:p>
            <a:r>
              <a:rPr lang="cs-CZ" dirty="0" smtClean="0"/>
              <a:t>MOCNINY</a:t>
            </a:r>
          </a:p>
          <a:p>
            <a:r>
              <a:rPr lang="cs-CZ" dirty="0" smtClean="0"/>
              <a:t>Jaký význam mají v matematice?</a:t>
            </a:r>
          </a:p>
          <a:p>
            <a:endParaRPr lang="cs-CZ" b="1" dirty="0"/>
          </a:p>
          <a:p>
            <a:r>
              <a:rPr lang="cs-CZ" dirty="0" smtClean="0"/>
              <a:t>ČÍSELNÉ SOUSTAVY</a:t>
            </a:r>
          </a:p>
          <a:p>
            <a:r>
              <a:rPr lang="cs-CZ" dirty="0" smtClean="0"/>
              <a:t>Dobrovolné rozšiřující učivo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4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cs-CZ" dirty="0" smtClean="0"/>
              <a:t>. Hodina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DNES POTŘEBUJEME RÝSOVACÍ POTŘEBY</a:t>
            </a:r>
            <a:endParaRPr lang="cs-CZ" dirty="0" smtClean="0"/>
          </a:p>
          <a:p>
            <a:r>
              <a:rPr lang="cs-CZ" dirty="0" smtClean="0"/>
              <a:t>Vzpomínáme jak na to s přímkami a kružnicemi v trojúhelnících</a:t>
            </a:r>
          </a:p>
          <a:p>
            <a:r>
              <a:rPr lang="cs-CZ" dirty="0" smtClean="0"/>
              <a:t>Popisujeme základní geometrické útvary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TROJÚHELNÍKY</a:t>
            </a:r>
          </a:p>
          <a:p>
            <a:r>
              <a:rPr lang="cs-CZ" dirty="0" smtClean="0"/>
              <a:t>Rýsujeme – přímky a kružnice v trojúhelnících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GEOMETRICKÉ POJMY</a:t>
            </a:r>
          </a:p>
          <a:p>
            <a:r>
              <a:rPr lang="cs-CZ" dirty="0" smtClean="0"/>
              <a:t>Připomínáme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785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hodina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Znovu procvičujeme mocniny</a:t>
            </a:r>
          </a:p>
          <a:p>
            <a:r>
              <a:rPr lang="cs-CZ" dirty="0" smtClean="0"/>
              <a:t>Odvozujeme pravidla pro počítání s mocninami vyšších řádů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PRAVIDLA PRO POČÍTÁNÍ S MOCNINAMI</a:t>
            </a:r>
          </a:p>
        </p:txBody>
      </p:sp>
    </p:spTree>
    <p:extLst>
      <p:ext uri="{BB962C8B-B14F-4D97-AF65-F5344CB8AC3E}">
        <p14:creationId xmlns:p14="http://schemas.microsoft.com/office/powerpoint/2010/main" val="570248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hodina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Nacházíme různé zajímavosti, které platí v pravoúhlém trojúhelníku</a:t>
            </a:r>
          </a:p>
          <a:p>
            <a:r>
              <a:rPr lang="cs-CZ" dirty="0" smtClean="0"/>
              <a:t>Hledáme v tabulkách – připomeneme si mocniny, naučíme se, jak na odmocniny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PRAVOÚHLÝ TROJÚHELNÍK</a:t>
            </a:r>
          </a:p>
          <a:p>
            <a:r>
              <a:rPr lang="cs-CZ" dirty="0" smtClean="0"/>
              <a:t>Čím je zajímavý?</a:t>
            </a:r>
          </a:p>
          <a:p>
            <a:endParaRPr lang="cs-CZ" dirty="0"/>
          </a:p>
          <a:p>
            <a:r>
              <a:rPr lang="cs-CZ" dirty="0" smtClean="0"/>
              <a:t>ODMOCNINY V TABULKÁCH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9282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B5FFD32-E0A8-4E83-80B3-20612105D9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953E32-00D6-4FFB-AD6B-B2091BB328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CC4F44-154A-4E67-B129-1B5389E9F993}">
  <ds:schemaRefs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71af3243-3dd4-4a8d-8c0d-dd76da1f02a5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16c05727-aa75-4e4a-9b5f-8a80a116589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Digitální návrh</Template>
  <TotalTime>0</TotalTime>
  <Words>380</Words>
  <Application>Microsoft Office PowerPoint</Application>
  <PresentationFormat>Širokoúhlá obrazovka</PresentationFormat>
  <Paragraphs>55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Ion</vt:lpstr>
      <vt:lpstr>4. týden listopadu 22.11. – 26.11.</vt:lpstr>
      <vt:lpstr>Pokud jsi v karanténě, izolaci, nebo prostě nemocný/á</vt:lpstr>
      <vt:lpstr>Týdenní úkol a cíle tohoto týdne</vt:lpstr>
      <vt:lpstr>1. hodina týdne</vt:lpstr>
      <vt:lpstr>2. Hodina týdne</vt:lpstr>
      <vt:lpstr>3. hodina týdne</vt:lpstr>
      <vt:lpstr>4. hodina týdne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2021-10-25T08:55:17Z</dcterms:created>
  <dcterms:modified xsi:type="dcterms:W3CDTF">2021-11-21T21:19:55Z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_MarkAsFinal">
    <vt:bool>true</vt:bool>
  </property>
</Properties>
</file>